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5" r:id="rId9"/>
    <p:sldId id="267" r:id="rId10"/>
    <p:sldId id="269" r:id="rId11"/>
    <p:sldId id="271" r:id="rId12"/>
    <p:sldId id="273" r:id="rId13"/>
    <p:sldId id="275" r:id="rId14"/>
    <p:sldId id="277" r:id="rId15"/>
    <p:sldId id="279" r:id="rId16"/>
    <p:sldId id="281" r:id="rId17"/>
    <p:sldId id="264" r:id="rId18"/>
    <p:sldId id="283" r:id="rId19"/>
    <p:sldId id="285" r:id="rId20"/>
    <p:sldId id="287" r:id="rId21"/>
    <p:sldId id="289" r:id="rId22"/>
    <p:sldId id="291" r:id="rId23"/>
    <p:sldId id="293" r:id="rId24"/>
    <p:sldId id="295" r:id="rId25"/>
    <p:sldId id="297" r:id="rId26"/>
    <p:sldId id="299" r:id="rId27"/>
    <p:sldId id="301" r:id="rId28"/>
    <p:sldId id="303" r:id="rId29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0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0FB4D-DC90-41B9-B847-E3EC9688FC27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FEB19-C389-4A8C-A7C4-DA87413DBD7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73948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22/08/2024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7.jpeg"/><Relationship Id="rId7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8.jpeg"/><Relationship Id="rId9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1.emf"/><Relationship Id="rId2" Type="http://schemas.openxmlformats.org/officeDocument/2006/relationships/oleObject" Target="file:///C:\SALA_%20CORRALES\sala_situacional%20-%20SE%2032%20C.xlsx!TRABAJO!F14C1:F20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2%20C.xlsx!TRABAJO!F49C1:F71C5" TargetMode="External"/><Relationship Id="rId5" Type="http://schemas.openxmlformats.org/officeDocument/2006/relationships/image" Target="../media/image40.emf"/><Relationship Id="rId4" Type="http://schemas.openxmlformats.org/officeDocument/2006/relationships/oleObject" Target="file:///C:\SALA_%20CORRALES\sala_situacional%20-%20SE%2032%20C.xlsx!TRABAJO!F94C1:F108C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oleObject" Target="file:///C:\SALA_%20CORRALES\sala_situacional%20-%20SE%2032%20C.xlsx!TRABAJO2!F35C1:F55C35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32%20C.xlsx!TRABAJO2!F87C1:F100C35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32%20C.xlsx!TRABAJO!%5bsala_situacional%20-%20SE%2032%20C.xlsx%5dTRABAJO%20Gr&#225;fico%202" TargetMode="External"/><Relationship Id="rId3" Type="http://schemas.openxmlformats.org/officeDocument/2006/relationships/image" Target="../media/image44.emf"/><Relationship Id="rId7" Type="http://schemas.openxmlformats.org/officeDocument/2006/relationships/image" Target="../media/image46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2%20C.xlsx!TRABAJO!F12C9:F16C14" TargetMode="External"/><Relationship Id="rId11" Type="http://schemas.openxmlformats.org/officeDocument/2006/relationships/image" Target="../media/image48.emf"/><Relationship Id="rId5" Type="http://schemas.openxmlformats.org/officeDocument/2006/relationships/image" Target="../media/image45.emf"/><Relationship Id="rId10" Type="http://schemas.openxmlformats.org/officeDocument/2006/relationships/oleObject" Target="file:///C:\SALA_%20CORRALES\sala_situacional%20-%20SE%2032%20C.xlsx!TRABAJO3!%5bsala_situacional%20-%20SE%2032%20C.xlsx%5dTRABAJO3%20Gr&#225;fico%202" TargetMode="External"/><Relationship Id="rId4" Type="http://schemas.openxmlformats.org/officeDocument/2006/relationships/oleObject" Target="file:///C:\SALA_%20CORRALES\sala_situacional%20-%20SE%2032%20C.xlsx!TRABAJO3!%5bsala_situacional%20-%20SE%2032%20C.xlsx%5dTRABAJO3%20Gr&#225;fico%201" TargetMode="External"/><Relationship Id="rId9" Type="http://schemas.openxmlformats.org/officeDocument/2006/relationships/image" Target="../media/image47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7.jpeg"/><Relationship Id="rId7" Type="http://schemas.openxmlformats.org/officeDocument/2006/relationships/image" Target="../media/image5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emf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32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2.xlsx!TRABAJO!F58C1:F8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32.xlsx!TRABAJO!F120C1:F135C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32.xlsx!TRABAJO2!F35C1:F59C35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32.xlsx!TRABAJO2!F88C1:F101C35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32.xlsx!TRABAJO!F13C9:F17C14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32.xlsx!TRABAJO3!%5bSala_situacional_ZA-32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2.xlsx!TRABAJO!%5bSala_situacional_ZA-32.xlsx%5dTRABAJO%20Gr&#225;fico%202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32.xlsx!TRABAJO3!%5bSala_situacional_ZA-32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33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SE33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6B66FE3-6829-FCA8-49B1-21A4ED2CE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8" y="1235889"/>
            <a:ext cx="5128260" cy="178308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1EF074E-2E71-89C3-11B1-2F4723BC4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287" y="1190169"/>
            <a:ext cx="5128260" cy="544068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60BC431-557F-5CF3-E3B4-635BC3D86A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568" y="3601151"/>
            <a:ext cx="5128260" cy="272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51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SE33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2719520-B078-F0AC-86A7-BF3FB13D8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96" y="1525992"/>
            <a:ext cx="11546557" cy="408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1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SE33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C6BAEF3-AFEC-E0DC-5D65-1C011D594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25" y="1474328"/>
            <a:ext cx="11448662" cy="253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PAMPA GRANDE –  SE (01-33)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SE33</a:t>
            </a:r>
          </a:p>
          <a:p>
            <a:pPr algn="l"/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082F4B-5D2A-0F46-065D-3B23E4238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59" y="1352938"/>
            <a:ext cx="5427307" cy="29671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9492A18-08E6-6934-DD04-004EC3D57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306" y="1190169"/>
            <a:ext cx="4309584" cy="264909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01D080E-09C7-2304-2416-B05410EED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59" y="4796402"/>
            <a:ext cx="6576060" cy="141732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09F2EC-9806-4764-39A4-59C810C595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0555" y="4104843"/>
            <a:ext cx="4525347" cy="244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423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ECEBD1A-457E-BC48-FC97-0F5C59D4C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4" y="80213"/>
            <a:ext cx="12092472" cy="6777787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PAMPA GRANDE – SE 01-33/2024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922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3007153" y="-126004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33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0480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4081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SE233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CE3897F2-0ACA-865F-939B-99EE201B17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369" y="1299811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0893" imgH="1722246" progId="Excel.Sheet.12">
                  <p:link updateAutomatic="1"/>
                </p:oleObj>
              </mc:Choice>
              <mc:Fallback>
                <p:oleObj name="Worksheet" r:id="rId2" imgW="5440893" imgH="172224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CE3897F2-0ACA-865F-939B-99EE201B17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5369" y="1299811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43E4273-9A13-AFCA-A7C2-DE288C8A12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368" y="3324719"/>
          <a:ext cx="5440363" cy="294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40893" imgH="2949011" progId="Excel.Sheet.12">
                  <p:link updateAutomatic="1"/>
                </p:oleObj>
              </mc:Choice>
              <mc:Fallback>
                <p:oleObj name="Worksheet" r:id="rId4" imgW="5440893" imgH="294901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43E4273-9A13-AFCA-A7C2-DE288C8A12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5368" y="3324719"/>
                        <a:ext cx="5440363" cy="294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A68C58C-0A0E-E33E-1C5F-BA888A19C3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13445" y="1106954"/>
          <a:ext cx="5314122" cy="5694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893" imgH="5829371" progId="Excel.Sheet.12">
                  <p:link updateAutomatic="1"/>
                </p:oleObj>
              </mc:Choice>
              <mc:Fallback>
                <p:oleObj name="Worksheet" r:id="rId6" imgW="5440893" imgH="5829371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A68C58C-0A0E-E33E-1C5F-BA888A19C3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13445" y="1106954"/>
                        <a:ext cx="5314122" cy="56940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SE33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55E9D873-36A0-EB05-2E77-057F912BD9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213" y="1808163"/>
          <a:ext cx="11868150" cy="338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3805022" imgH="6781958" progId="Excel.Sheet.12">
                  <p:link updateAutomatic="1"/>
                </p:oleObj>
              </mc:Choice>
              <mc:Fallback>
                <p:oleObj name="Worksheet" r:id="rId2" imgW="23805022" imgH="6781958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55E9D873-36A0-EB05-2E77-057F912BD9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6213" y="1808163"/>
                        <a:ext cx="11868150" cy="338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4362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SE33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7F171B7-4D41-5770-AEE7-81A59B914D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313" y="1811338"/>
          <a:ext cx="11849100" cy="264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3805022" imgH="5303615" progId="Excel.Sheet.12">
                  <p:link updateAutomatic="1"/>
                </p:oleObj>
              </mc:Choice>
              <mc:Fallback>
                <p:oleObj name="Worksheet" r:id="rId2" imgW="23805022" imgH="5303615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7F171B7-4D41-5770-AEE7-81A59B914D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313" y="1811338"/>
                        <a:ext cx="11849100" cy="264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1433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(01-33)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(01-33)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SE33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ACA56ED3-99FF-2EB5-0F20-DE6D6E70A3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212" y="1347132"/>
          <a:ext cx="6233565" cy="311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36738" imgH="6552979" progId="Excel.Sheet.12">
                  <p:link updateAutomatic="1"/>
                </p:oleObj>
              </mc:Choice>
              <mc:Fallback>
                <p:oleObj name="Worksheet" r:id="rId4" imgW="13136738" imgH="6552979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ACA56ED3-99FF-2EB5-0F20-DE6D6E70A3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6212" y="1347132"/>
                        <a:ext cx="6233565" cy="3111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4723CB4-EDAD-E161-5124-FC69D16141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451" y="4423017"/>
          <a:ext cx="5999506" cy="1937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34142" imgH="1722246" progId="Excel.Sheet.12">
                  <p:link updateAutomatic="1"/>
                </p:oleObj>
              </mc:Choice>
              <mc:Fallback>
                <p:oleObj name="Worksheet" r:id="rId6" imgW="5334142" imgH="1722246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94723CB4-EDAD-E161-5124-FC69D16141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2451" y="4423017"/>
                        <a:ext cx="5999506" cy="19373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E6AD4A81-AC85-0B08-9931-02F89FEC3A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94613" y="1290638"/>
          <a:ext cx="3963987" cy="231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67950" imgH="3367740" progId="Excel.Sheet.12">
                  <p:link updateAutomatic="1"/>
                </p:oleObj>
              </mc:Choice>
              <mc:Fallback>
                <p:oleObj name="Worksheet" r:id="rId8" imgW="5767950" imgH="3367740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E6AD4A81-AC85-0B08-9931-02F89FEC3A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694613" y="1290638"/>
                        <a:ext cx="3963987" cy="2314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58D96F15-B037-1AA2-9E9D-823A33968C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25529" y="3341302"/>
          <a:ext cx="5595893" cy="3019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2816486" imgH="6911158" progId="Excel.Sheet.12">
                  <p:link updateAutomatic="1"/>
                </p:oleObj>
              </mc:Choice>
              <mc:Fallback>
                <p:oleObj name="Worksheet" r:id="rId10" imgW="12816486" imgH="6911158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58D96F15-B037-1AA2-9E9D-823A33968C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525529" y="3341302"/>
                        <a:ext cx="5595893" cy="30190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2287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01-32/2024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BEF7738-518A-2BF4-F2B5-3ADECC5179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64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33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4713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0686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33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2B1333B-6739-47E3-B8A0-75F76C291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50" y="1543050"/>
            <a:ext cx="5476875" cy="18859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936DCF3-B52B-4D81-806C-354BE7AAF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536" y="1543050"/>
            <a:ext cx="5476875" cy="472522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9BD1853-2A6C-4697-ACCD-F6D80C2C0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049" y="3781881"/>
            <a:ext cx="54768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38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33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3E455B2-CC21-47DD-82E6-FA9777C7A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0555"/>
            <a:ext cx="12192000" cy="434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82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33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50D2DAA-019F-4177-984E-D76F90260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83425"/>
            <a:ext cx="12192000" cy="279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(01- 33)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SE33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09240F1-4D89-404A-8A3F-8EFFBC446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383" y="3797490"/>
            <a:ext cx="4523054" cy="306050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053FBB5-22D6-4A80-8EE9-BFF4AEDF8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436" y="1523776"/>
            <a:ext cx="4969564" cy="263740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46B8141-5004-48A8-9DA3-EBB9C62CC4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3036" y="1556342"/>
            <a:ext cx="4068490" cy="263740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4CC9CF8-64BF-4FAD-8412-1CBE2CE3E3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563" y="4599790"/>
            <a:ext cx="5438775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537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01-33/2024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09D211F-DEDC-4DD2-85EE-A9A8E1121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060174"/>
            <a:ext cx="12192000" cy="579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35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(01-33)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33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499EB465-B1FA-1E6D-D7A4-3A1F52276B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2583064"/>
              </p:ext>
            </p:extLst>
          </p:nvPr>
        </p:nvGraphicFramePr>
        <p:xfrm>
          <a:off x="682095" y="833426"/>
          <a:ext cx="5356225" cy="217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2171676" progId="Excel.Sheet.12">
                  <p:link updateAutomatic="1"/>
                </p:oleObj>
              </mc:Choice>
              <mc:Fallback>
                <p:oleObj name="Worksheet" r:id="rId2" imgW="5356683" imgH="217167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82095" y="833426"/>
                        <a:ext cx="5356225" cy="217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E53984C-EEA5-F4C0-0930-C2415BEA81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2093979"/>
              </p:ext>
            </p:extLst>
          </p:nvPr>
        </p:nvGraphicFramePr>
        <p:xfrm>
          <a:off x="887695" y="3274828"/>
          <a:ext cx="4871036" cy="326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3589044" progId="Excel.Sheet.12">
                  <p:link updateAutomatic="1"/>
                </p:oleObj>
              </mc:Choice>
              <mc:Fallback>
                <p:oleObj name="Worksheet" r:id="rId4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87695" y="3274828"/>
                        <a:ext cx="4871036" cy="326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586121AD-2B86-BA48-7A67-946876BE0F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3066605"/>
              </p:ext>
            </p:extLst>
          </p:nvPr>
        </p:nvGraphicFramePr>
        <p:xfrm>
          <a:off x="6654357" y="1273676"/>
          <a:ext cx="4382242" cy="5399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6599031" progId="Excel.Sheet.12">
                  <p:link updateAutomatic="1"/>
                </p:oleObj>
              </mc:Choice>
              <mc:Fallback>
                <p:oleObj name="Worksheet" r:id="rId6" imgW="5356683" imgH="65990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54357" y="1273676"/>
                        <a:ext cx="4382242" cy="5399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(01-33)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33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F25E545C-271A-34E1-C7DE-BA599659B3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345033"/>
              </p:ext>
            </p:extLst>
          </p:nvPr>
        </p:nvGraphicFramePr>
        <p:xfrm>
          <a:off x="362687" y="900521"/>
          <a:ext cx="11432265" cy="4756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0612277" imgH="8572429" progId="Excel.Sheet.12">
                  <p:link updateAutomatic="1"/>
                </p:oleObj>
              </mc:Choice>
              <mc:Fallback>
                <p:oleObj name="Worksheet" r:id="rId2" imgW="20612277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2687" y="900521"/>
                        <a:ext cx="11432265" cy="47560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(01-33)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33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84238D02-8E56-F5A5-7314-4969D95893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588442"/>
              </p:ext>
            </p:extLst>
          </p:nvPr>
        </p:nvGraphicFramePr>
        <p:xfrm>
          <a:off x="33064" y="1221907"/>
          <a:ext cx="12118597" cy="252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0612277" imgH="4282377" progId="Excel.Sheet.12">
                  <p:link updateAutomatic="1"/>
                </p:oleObj>
              </mc:Choice>
              <mc:Fallback>
                <p:oleObj name="Worksheet" r:id="rId2" imgW="20612277" imgH="42823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064" y="1221907"/>
                        <a:ext cx="12118597" cy="2520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(01-33)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33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E66E348-7ECC-ACCA-4154-4E64488CA5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170162"/>
              </p:ext>
            </p:extLst>
          </p:nvPr>
        </p:nvGraphicFramePr>
        <p:xfrm>
          <a:off x="164139" y="1304413"/>
          <a:ext cx="5931861" cy="3134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569025" imgH="5584034" progId="Excel.Sheet.12">
                  <p:link updateAutomatic="1"/>
                </p:oleObj>
              </mc:Choice>
              <mc:Fallback>
                <p:oleObj name="Worksheet" r:id="rId2" imgW="10569025" imgH="558403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4139" y="1304413"/>
                        <a:ext cx="5931861" cy="31343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8B8A5FE-B795-3826-4F2D-05897BBA27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1573642"/>
              </p:ext>
            </p:extLst>
          </p:nvPr>
        </p:nvGraphicFramePr>
        <p:xfrm>
          <a:off x="6634714" y="3429000"/>
          <a:ext cx="5329569" cy="331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0942532" imgH="6801858" progId="Excel.Sheet.12">
                  <p:link updateAutomatic="1"/>
                </p:oleObj>
              </mc:Choice>
              <mc:Fallback>
                <p:oleObj name="Worksheet" r:id="rId4" imgW="10942532" imgH="680185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634714" y="3429000"/>
                        <a:ext cx="5329569" cy="331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56071EC7-98C1-9C24-56C4-A7F0AAD7D8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2587093"/>
              </p:ext>
            </p:extLst>
          </p:nvPr>
        </p:nvGraphicFramePr>
        <p:xfrm>
          <a:off x="7392988" y="1179513"/>
          <a:ext cx="3448050" cy="213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467" imgH="3367740" progId="Excel.Sheet.12">
                  <p:link updateAutomatic="1"/>
                </p:oleObj>
              </mc:Choice>
              <mc:Fallback>
                <p:oleObj name="Worksheet" r:id="rId6" imgW="5440467" imgH="336774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392988" y="1179513"/>
                        <a:ext cx="3448050" cy="2135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B14535F3-3DD3-4D1F-724C-DB7AE7AACD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3311955"/>
              </p:ext>
            </p:extLst>
          </p:nvPr>
        </p:nvGraphicFramePr>
        <p:xfrm>
          <a:off x="737745" y="4438730"/>
          <a:ext cx="5037137" cy="180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036855" imgH="1805822" progId="Excel.Sheet.12">
                  <p:link updateAutomatic="1"/>
                </p:oleObj>
              </mc:Choice>
              <mc:Fallback>
                <p:oleObj name="Worksheet" r:id="rId8" imgW="5036855" imgH="180582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37745" y="4438730"/>
                        <a:ext cx="5037137" cy="180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25D3F38-FDB9-F452-4E9B-CDB2D433F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2" y="24428"/>
            <a:ext cx="12192000" cy="683357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01-33/2024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33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90" y="1685738"/>
            <a:ext cx="1095999" cy="146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4238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(01-33)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25186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576</Words>
  <Application>Microsoft Office PowerPoint</Application>
  <PresentationFormat>Panorámica</PresentationFormat>
  <Paragraphs>61</Paragraphs>
  <Slides>28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19</vt:i4>
      </vt:variant>
      <vt:variant>
        <vt:lpstr>Títulos de diapositiva</vt:lpstr>
      </vt:variant>
      <vt:variant>
        <vt:i4>28</vt:i4>
      </vt:variant>
    </vt:vector>
  </HeadingPairs>
  <TitlesOfParts>
    <vt:vector size="54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file:///C:\SALA_ZARUMILLA\Sala_situacional_ZA-32.xlsx!TRABAJO!F13C1:F19C5</vt:lpstr>
      <vt:lpstr>file:///C:\SALA_ZARUMILLA\Sala_situacional_ZA-32.xlsx!TRABAJO!F120C1:F135C5</vt:lpstr>
      <vt:lpstr>file:///C:\SALA_ZARUMILLA\Sala_situacional_ZA-32.xlsx!TRABAJO!F58C1:F86C5</vt:lpstr>
      <vt:lpstr>file:///C:\SALA_ZARUMILLA\Sala_situacional_ZA-32.xlsx!TRABAJO2!F35C1:F59C35</vt:lpstr>
      <vt:lpstr>file:///C:\SALA_ZARUMILLA\Sala_situacional_ZA-32.xlsx!TRABAJO2!F88C1:F101C35</vt:lpstr>
      <vt:lpstr>file:///C:\SALA_ZARUMILLA\Sala_situacional_ZA-32.xlsx!TRABAJO3!%5bSala_situacional_ZA-32.xlsx%5dTRABAJO3%20Gráfico%201</vt:lpstr>
      <vt:lpstr>file:///C:\SALA_ZARUMILLA\Sala_situacional_ZA-32.xlsx!TRABAJO3!%5bSala_situacional_ZA-32.xlsx%5dTRABAJO3%20Gráfico%202</vt:lpstr>
      <vt:lpstr>file:///C:\SALA_ZARUMILLA\Sala_situacional_ZA-32.xlsx!TRABAJO!%5bSala_situacional_ZA-32.xlsx%5dTRABAJO%20Gráfico%202</vt:lpstr>
      <vt:lpstr>file:///C:\SALA_ZARUMILLA\Sala_situacional_ZA-32.xlsx!TRABAJO!F13C9:F17C14</vt:lpstr>
      <vt:lpstr>file:///C:\SALA_%20CORRALES\sala_situacional%20-%20SE%2032%20C.xlsx!TRABAJO!F14C1:F20C5</vt:lpstr>
      <vt:lpstr>file:///C:\SALA_%20CORRALES\sala_situacional%20-%20SE%2032%20C.xlsx!TRABAJO!F94C1:F108C5</vt:lpstr>
      <vt:lpstr>file:///C:\SALA_%20CORRALES\sala_situacional%20-%20SE%2032%20C.xlsx!TRABAJO!F49C1:F71C5</vt:lpstr>
      <vt:lpstr>file:///C:\SALA_%20CORRALES\sala_situacional%20-%20SE%2032%20C.xlsx!TRABAJO2!F35C1:F55C35</vt:lpstr>
      <vt:lpstr>file:///C:\SALA_%20CORRALES\sala_situacional%20-%20SE%2032%20C.xlsx!TRABAJO2!F87C1:F100C35</vt:lpstr>
      <vt:lpstr>file:///C:\SALA_%20CORRALES\sala_situacional%20-%20SE%2028%20C.xlsx!TRABAJO!F6C18:F10C23</vt:lpstr>
      <vt:lpstr>file:///C:\SALA_%20CORRALES\sala_situacional%20-%20SE%2032%20C.xlsx!TRABAJO3!%5bsala_situacional%20-%20SE%2032%20C.xlsx%5dTRABAJO3%20Gráfico%201</vt:lpstr>
      <vt:lpstr>file:///C:\SALA_%20CORRALES\sala_situacional%20-%20SE%2032%20C.xlsx!TRABAJO!F12C9:F16C14</vt:lpstr>
      <vt:lpstr>file:///C:\SALA_%20CORRALES\sala_situacional%20-%20SE%2032%20C.xlsx!TRABAJO!%5bsala_situacional%20-%20SE%2032%20C.xlsx%5dTRABAJO%20Gráfico%202</vt:lpstr>
      <vt:lpstr>file:///C:\SALA_%20CORRALES\sala_situacional%20-%20SE%2032%20C.xlsx!TRABAJO3!%5bsala_situacional%20-%20SE%2032%20C.xlsx%5dTRABAJO3%20Gráfico%202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118</cp:revision>
  <cp:lastPrinted>2024-03-20T23:17:57Z</cp:lastPrinted>
  <dcterms:created xsi:type="dcterms:W3CDTF">2023-06-21T15:50:33Z</dcterms:created>
  <dcterms:modified xsi:type="dcterms:W3CDTF">2024-08-22T19:40:49Z</dcterms:modified>
</cp:coreProperties>
</file>