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62" r:id="rId5"/>
    <p:sldId id="263" r:id="rId6"/>
    <p:sldId id="261" r:id="rId7"/>
    <p:sldId id="260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12192000" cy="6858000"/>
  <p:notesSz cx="6888163" cy="100203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8FBC"/>
    <a:srgbClr val="004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55" autoAdjust="0"/>
    <p:restoredTop sz="87109" autoAdjust="0"/>
  </p:normalViewPr>
  <p:slideViewPr>
    <p:cSldViewPr snapToGrid="0">
      <p:cViewPr varScale="1">
        <p:scale>
          <a:sx n="113" d="100"/>
          <a:sy n="113" d="100"/>
        </p:scale>
        <p:origin x="516" y="102"/>
      </p:cViewPr>
      <p:guideLst/>
    </p:cSldViewPr>
  </p:slid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F8F3A-A864-4699-84F1-355CC3313DD8}" type="datetimeFigureOut">
              <a:rPr lang="es-PE" smtClean="0"/>
              <a:t>17/01/2025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51234-9F06-487A-8F17-714A642A52E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85309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51234-9F06-487A-8F17-714A642A52E4}" type="slidenum">
              <a:rPr lang="es-PE" smtClean="0"/>
              <a:t>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53381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51234-9F06-487A-8F17-714A642A52E4}" type="slidenum">
              <a:rPr lang="es-PE" smtClean="0"/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93622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51234-9F06-487A-8F17-714A642A52E4}" type="slidenum">
              <a:rPr lang="es-PE" smtClean="0"/>
              <a:t>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2540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027607-A178-4A01-812E-71E2F063DBA7}" type="slidenum">
              <a:rPr lang="es-PE" smtClean="0"/>
              <a:t>18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44208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B0BC6-6E8C-67FC-379E-DE6B9F2A9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317D77-C8CB-36D3-64B2-71B6DFA26B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4AEF0-DFC6-D75C-1EBB-E40212E5C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17/01/2025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A6F6A7-52EB-4A2C-FA7C-094EE0C4F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9511C6-8E68-050F-0708-BFFAE648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73047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6C8C8-CFD5-AF2E-6E0B-EBB2FC7DF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CAEA4EC-EBBA-7529-5428-95C77FA056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2A8509-289D-46BD-69BD-275DFC9FD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17/01/2025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BC0F38-618F-BE07-1CBA-28064AAD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F0217D-0173-D3AE-0495-42885B2E5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2958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1AE9BE-618A-F425-7358-450A615A51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D427555-43B6-B089-D4AC-607F65E7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5D8F88-978F-B013-B835-B7D71B875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17/01/2025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20ECD7-442C-D443-7D9C-6620E13D5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6F3CDC-D445-3A20-03F2-A54C13464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146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DFDF2C-A3B0-AE7A-F297-45D35E772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A84E50-C95D-37B3-1127-BF1324CEF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9B7E3E-BB19-6105-358A-FA4FA2DFE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17/01/2025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B41842-5C02-44DA-8A67-B9CFF23E9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4646A8-89C9-2BED-057B-399E3805E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338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F59367-15BA-C4A8-E258-83DF9563D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90A0EC-B5B6-B27A-D1C7-1A7E95AF6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B2617C-DB1E-60FB-E6BA-D37C06045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17/01/2025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D9F5AB-693E-3D22-BBE2-341653219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5648A4-8437-E018-EB23-55C2ADB9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6524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0D48E-DE6C-2F1A-00D8-10602A19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2A4461-E03E-05DF-F13C-A2F7962C63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A223AE-66D3-9C30-3DD5-44FF1B0CA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6E6EA4-413B-9407-911B-949E46ABC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17/01/2025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024001-147D-5E87-6A36-16A10C1D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1F7946-C721-7EBB-5A6F-583AAEFA3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7104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A42F5F-1CB1-BCA9-5F16-B7EA14D9F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C07B89-E12A-885B-582C-D50E6A6DB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DF0B03-8F02-F6E1-EE29-B136C58E2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860EE80-3B59-9EFA-F442-7F633B81D8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F823E40-8111-08FC-5593-C420826AF4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50880C9-AC3E-33D8-5EF3-0B8E37714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17/01/2025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36E013A-7163-3054-439F-EE64F23D0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6D7B2E6-8541-9296-68F3-857A39995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3844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433FA1-781F-0689-722F-1112AA479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8529E0E-39ED-5468-4C98-2CEB043B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17/01/2025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9D401E4-94D6-157F-3B2B-F7DA1DDDA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2EB015F-5D49-8B67-E560-4320970F6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18936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7106B1B-6ADA-13F5-0E0B-34F1D7CEE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17/01/2025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A0A0CB-CA0C-0923-FEFF-52FC338BC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8B702A-5C8A-B7D4-ECCF-F3013EF64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983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3338C4-F818-6FFD-E049-9D958B449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3944BB-EE87-2363-5D7F-57A6CAFAE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7A6AAE8-1972-6089-09BD-856994E5B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86C77F-F167-6C94-4FD5-625FEDAA0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17/01/2025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57864A-CB76-C72B-318D-D06D76FAB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10E915-8C9E-7C14-DCB6-A2CB1DC0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1949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19A722-6155-027C-00EE-DF98AEAD5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E6AC90-8ACF-CBCD-DDC0-944408713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A00EDD-A200-812E-9306-F385CC0C3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3B2826-5464-0F93-F9D9-DEA0442A7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17/01/2025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0C6B00-ADE4-8FF8-7D25-1CC87CF44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E88650-5054-47EF-1DC7-CA836AAC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1719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7325AB8-E8CF-7136-CD50-5CD7189F1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78BE93-88BE-EC26-C1AD-23E0711B9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22A251-ED56-F7D0-8F88-FFC1E26EED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5CE71-01F9-420F-A774-2759C184E46E}" type="datetimeFigureOut">
              <a:rPr lang="es-PE" smtClean="0"/>
              <a:t>17/01/2025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A4E93C-9E1D-7E5E-032F-60869AE08D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60D448-FD38-0729-F711-427761A69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4508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5.emf"/><Relationship Id="rId2" Type="http://schemas.openxmlformats.org/officeDocument/2006/relationships/oleObject" Target="file:///C:\SALA_PAMPA_GRANDE\SALA%20SITUACIONAL%202025\PG2025%20SE2.xlsx!TRABAJO!F15C1:F21C5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PAMPA_GRANDE\SALA%20SITUACIONAL%202025\PG2025%20SE2.xlsx!TRABAJO!F133C1:F146C5" TargetMode="External"/><Relationship Id="rId5" Type="http://schemas.openxmlformats.org/officeDocument/2006/relationships/image" Target="../media/image24.emf"/><Relationship Id="rId4" Type="http://schemas.openxmlformats.org/officeDocument/2006/relationships/oleObject" Target="file:///C:\SALA_PAMPA_GRANDE\SALA%20SITUACIONAL%202025\PG2025%20SE2.xlsx!TRABAJO!F77C1:F107C5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file:///C:\SALA_PAMPA_GRANDE\SALA%20SITUACIONAL%202025\PG2025%20SE2.xlsx!TRABAJO2!F42C1:F68C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emf"/><Relationship Id="rId4" Type="http://schemas.openxmlformats.org/officeDocument/2006/relationships/oleObject" Target="file:///C:\SALA_PAMPA_GRANDE\SALA%20SITUACIONAL%202025\PG2025%20SE2.xlsx!TRABAJO2!F100C1:F114C4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_PAMPA_GRANDE\SALA%20SITUACIONAL%202025\PG2025%20SE2.xlsx!TRABAJO3!%5bPG2025%20SE2.xlsx%5dTRABAJO3%20Gr&#225;fico%208" TargetMode="External"/><Relationship Id="rId3" Type="http://schemas.openxmlformats.org/officeDocument/2006/relationships/image" Target="../media/image28.emf"/><Relationship Id="rId7" Type="http://schemas.openxmlformats.org/officeDocument/2006/relationships/image" Target="../media/image30.emf"/><Relationship Id="rId2" Type="http://schemas.openxmlformats.org/officeDocument/2006/relationships/oleObject" Target="file:///C:\SALA_PAMPA_GRANDE\SALA%20SITUACIONAL%202025\PG2025%20SE2.xlsx!TRABAJO3!%5bPG2025%20SE2.xlsx%5dTRABAJO3%20Gr&#225;fico%201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PAMPA_GRANDE\SALA%20SITUACIONAL%202025\PG2025%20SE2.xlsx!TRABAJO!F15C9:F19C14" TargetMode="External"/><Relationship Id="rId5" Type="http://schemas.openxmlformats.org/officeDocument/2006/relationships/image" Target="../media/image29.emf"/><Relationship Id="rId4" Type="http://schemas.openxmlformats.org/officeDocument/2006/relationships/oleObject" Target="file:///C:\SALA_PAMPA_GRANDE\SALA%20SITUACIONAL%202025\PG2025%20SE2.xlsx!TRABAJO!%5bPG2025%20SE2.xlsx%5dTRABAJO%20Gr&#225;fico%202" TargetMode="External"/><Relationship Id="rId9" Type="http://schemas.openxmlformats.org/officeDocument/2006/relationships/image" Target="../media/image3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oleObject" Target="file:///C:\SALA_PAMPA_GRANDE\SALA%20SITUACIONAL%202025\PG2025%20SE2.xlsx!CE-PG!%5bPG2025%20SE2.xlsx%5dCE-PG%202%20Gr&#225;fico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8.jpeg"/><Relationship Id="rId9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oleObject" Target="file:///C:\SALA_%20CORRALES\Sala_Situacional%20-%20SE%2001%202025%20MRC.xlsx!canal!%5bSala_Situacional%20-%20SE%2001%202025%20MRC.xlsx%5dcanal%202%20Gr&#225;fico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oleObject" Target="file:///C:\SALA_%20CORRALES\Sala_Situacional%20-%20SE%2001%202025%20MRC.xlsx!TRABAJO!F14C1:F20C5" TargetMode="External"/><Relationship Id="rId7" Type="http://schemas.openxmlformats.org/officeDocument/2006/relationships/oleObject" Target="file:///C:\SALA_%20CORRALES\Sala_Situacional%20-%20SE%2001%202025%20MRC.xlsx!TRABAJO!F37C1:F44C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emf"/><Relationship Id="rId5" Type="http://schemas.openxmlformats.org/officeDocument/2006/relationships/oleObject" Target="file:///C:\SALA_%20CORRALES\Sala_Situacional%20-%20SE%2001%202025%20MRC.xlsx!TRABAJO!F97C1:F112C5" TargetMode="External"/><Relationship Id="rId10" Type="http://schemas.openxmlformats.org/officeDocument/2006/relationships/image" Target="../media/image45.emf"/><Relationship Id="rId4" Type="http://schemas.openxmlformats.org/officeDocument/2006/relationships/image" Target="../media/image42.emf"/><Relationship Id="rId9" Type="http://schemas.openxmlformats.org/officeDocument/2006/relationships/oleObject" Target="file:///C:\SALA_%20CORRALES\Sala_Situacional%20-%20SE%2001%202025%20MRC.xlsx!TRABAJO!F65C1:F74C5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oleObject" Target="file:///C:\SALA_%20CORRALES\Sala_Situacional%20-%20SE%2001%202025%20MRC.xlsx!TRABAJO2!F35C1:F54C5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oleObject" Target="file:///C:\SALA_%20CORRALES\Sala_Situacional%20-%20SE%2001%202025%20MRC.xlsx!TRABAJO2!F86C1:F96C4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_%20CORRALES\Sala_Situacional%20-%20SE%2001%202025%20MRC.xlsx!TRABAJO!%5bSala_Situacional%20-%20SE%2001%202025%20MRC.xlsx%5dTRABAJO%20Gr&#225;fico%202" TargetMode="External"/><Relationship Id="rId3" Type="http://schemas.openxmlformats.org/officeDocument/2006/relationships/image" Target="../media/image48.emf"/><Relationship Id="rId7" Type="http://schemas.openxmlformats.org/officeDocument/2006/relationships/image" Target="../media/image50.emf"/><Relationship Id="rId2" Type="http://schemas.openxmlformats.org/officeDocument/2006/relationships/oleObject" Target="file:///C:\SALA_%20CORRALES\Sala_Situacional%20-%20SE%2001%202025%20MRC.xlsx!TRABAJO3!%5bSala_Situacional%20-%20SE%2001%202025%20MRC.xlsx%5dTRABAJO3%20Gr&#225;fico%201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%20CORRALES\Sala_Situacional%20-%20SE%2001%202025%20MRC.xlsx!TRABAJO3!%5bSala_Situacional%20-%20SE%2001%202025%20MRC.xlsx%5dTRABAJO3%20Gr&#225;fico%202" TargetMode="External"/><Relationship Id="rId5" Type="http://schemas.openxmlformats.org/officeDocument/2006/relationships/image" Target="../media/image49.emf"/><Relationship Id="rId4" Type="http://schemas.openxmlformats.org/officeDocument/2006/relationships/oleObject" Target="file:///C:\SALA_%20CORRALES\Sala_Situacional%20-%20SE%2001%202025%20MRC.xlsx!TRABAJO!F12C9:F16C14" TargetMode="External"/><Relationship Id="rId9" Type="http://schemas.openxmlformats.org/officeDocument/2006/relationships/image" Target="../media/image51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7.jpeg"/><Relationship Id="rId7" Type="http://schemas.openxmlformats.org/officeDocument/2006/relationships/image" Target="../media/image5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emf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2" Type="http://schemas.openxmlformats.org/officeDocument/2006/relationships/oleObject" Target="file:///C:\SALA_ZARUMILLA\SALA%20SITUACIONAL%202025\Sala_situacional_ZA-01%202025.xlsx!TRABAJO!F13C1:F19C5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ZARUMILLA\SALA%20SITUACIONAL%202025\Sala_situacional_ZA-01%202025.xlsx!TRABAJO!F121C1:F136C5" TargetMode="External"/><Relationship Id="rId5" Type="http://schemas.openxmlformats.org/officeDocument/2006/relationships/image" Target="../media/image10.emf"/><Relationship Id="rId4" Type="http://schemas.openxmlformats.org/officeDocument/2006/relationships/oleObject" Target="file:///C:\SALA_ZARUMILLA\SALA%20SITUACIONAL%202025\Sala_situacional_ZA-01%202025.xlsx!TRABAJO!F58C1:F87C5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file:///C:\SALA_ZARUMILLA\SALA%20SITUACIONAL%202025\Sala_situacional_ZA-01%202025.xlsx!TRABAJO2!F35C1:F59C4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file:///C:\SALA_ZARUMILLA\SALA%20SITUACIONAL%202025\Sala_situacional_ZA-01%202025.xlsx!TRABAJO2!F87C1:F100C4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oleObject" Target="file:///C:\SALA_ZARUMILLA\SALA%20SITUACIONAL%202025\Sala_situacional_ZA-01%202025.xlsx!TRABAJO3!%5bSala_situacional_ZA-01%202025.xlsx%5dTRABAJO3%20Gr&#225;fico%201" TargetMode="External"/><Relationship Id="rId7" Type="http://schemas.openxmlformats.org/officeDocument/2006/relationships/oleObject" Target="file:///C:\SALA_ZARUMILLA\SALA%20SITUACIONAL%202025\Sala_situacional_ZA-01%202025.xlsx!TRABAJO!F13C9:F17C1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5" Type="http://schemas.openxmlformats.org/officeDocument/2006/relationships/oleObject" Target="file:///C:\SALA_ZARUMILLA\SALA%20SITUACIONAL%202025\Sala_situacional_ZA-01%202025.xlsx!TRABAJO3!%5bSala_situacional_ZA-01%202025.xlsx%5dTRABAJO3%20Gr&#225;fico%202" TargetMode="External"/><Relationship Id="rId10" Type="http://schemas.openxmlformats.org/officeDocument/2006/relationships/image" Target="../media/image17.emf"/><Relationship Id="rId4" Type="http://schemas.openxmlformats.org/officeDocument/2006/relationships/image" Target="../media/image14.emf"/><Relationship Id="rId9" Type="http://schemas.openxmlformats.org/officeDocument/2006/relationships/oleObject" Target="file:///C:\SALA_ZARUMILLA\SALA%20SITUACIONAL%202025\Sala_situacional_ZA-01%202025.xlsx!TRABAJO!%5bSala_situacional_ZA-01%202025.xlsx%5dTRABAJO%20Gr&#225;fico%202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ZARUMILLA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02- 2025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3F91321-9052-4EA5-86B5-8C99AC435F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99" y="60536"/>
            <a:ext cx="988331" cy="1317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85B37F3-0091-A4D0-73F2-0BCA9843E3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6" r="2987"/>
          <a:stretch/>
        </p:blipFill>
        <p:spPr>
          <a:xfrm>
            <a:off x="-54171" y="1455905"/>
            <a:ext cx="1302791" cy="1589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1A3B8C1-EBEF-C8AF-FF30-F48D4FEC9F9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2" b="12699"/>
          <a:stretch/>
        </p:blipFill>
        <p:spPr>
          <a:xfrm>
            <a:off x="50083" y="2925452"/>
            <a:ext cx="1166567" cy="1455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548DAAF-9E3D-4623-5535-1BA1755AFA7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7"/>
          <a:stretch/>
        </p:blipFill>
        <p:spPr>
          <a:xfrm>
            <a:off x="54234" y="4259245"/>
            <a:ext cx="1158263" cy="1385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25816AAF-EE50-4335-925C-517FA2CF52A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5" r="6218"/>
          <a:stretch/>
        </p:blipFill>
        <p:spPr>
          <a:xfrm>
            <a:off x="119476" y="5595098"/>
            <a:ext cx="958455" cy="1196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130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(02)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SE02</a:t>
            </a:r>
            <a:endParaRPr lang="es-PE" dirty="0"/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4C086190-FD8C-1439-5816-DEAFB0A46B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5591" y="1325076"/>
          <a:ext cx="5121275" cy="196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120640" imgH="1966150" progId="Excel.Sheet.12">
                  <p:link updateAutomatic="1"/>
                </p:oleObj>
              </mc:Choice>
              <mc:Fallback>
                <p:oleObj name="Worksheet" r:id="rId2" imgW="5120640" imgH="1966150" progId="Excel.Sheet.12">
                  <p:link updateAutomatic="1"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4C086190-FD8C-1439-5816-DEAFB0A46B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5591" y="1325076"/>
                        <a:ext cx="5121275" cy="1966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32400733-D81E-641E-545B-5EB0541F43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89110" y="1034990"/>
          <a:ext cx="5121275" cy="566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120640" imgH="5669470" progId="Excel.Sheet.12">
                  <p:link updateAutomatic="1"/>
                </p:oleObj>
              </mc:Choice>
              <mc:Fallback>
                <p:oleObj name="Worksheet" r:id="rId4" imgW="5120640" imgH="5669470" progId="Excel.Sheet.12">
                  <p:link updateAutomatic="1"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32400733-D81E-641E-545B-5EB0541F43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89110" y="1034990"/>
                        <a:ext cx="5121275" cy="5668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7D9AF4CC-26F4-95A2-1FB3-505AEEB39C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5591" y="3573889"/>
          <a:ext cx="5121275" cy="272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120640" imgH="2720458" progId="Excel.Sheet.12">
                  <p:link updateAutomatic="1"/>
                </p:oleObj>
              </mc:Choice>
              <mc:Fallback>
                <p:oleObj name="Worksheet" r:id="rId6" imgW="5120640" imgH="2720458" progId="Excel.Sheet.12">
                  <p:link updateAutomatic="1"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7D9AF4CC-26F4-95A2-1FB3-505AEEB39C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5591" y="3573889"/>
                        <a:ext cx="5121275" cy="272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6648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(02)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SE02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1D0ED947-D865-95A8-3B3E-3FB4B54230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880" y="1008387"/>
          <a:ext cx="591312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4584893" imgH="12557602" progId="Excel.Sheet.12">
                  <p:link updateAutomatic="1"/>
                </p:oleObj>
              </mc:Choice>
              <mc:Fallback>
                <p:oleObj name="Worksheet" r:id="rId2" imgW="14584893" imgH="12557602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1D0ED947-D865-95A8-3B3E-3FB4B54230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2880" y="1008387"/>
                        <a:ext cx="591312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CD0424E0-53BE-2D75-42DA-35FE7483D6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96274" y="2463281"/>
          <a:ext cx="5712846" cy="2789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4584893" imgH="6172200" progId="Excel.Sheet.12">
                  <p:link updateAutomatic="1"/>
                </p:oleObj>
              </mc:Choice>
              <mc:Fallback>
                <p:oleObj name="Worksheet" r:id="rId4" imgW="14584893" imgH="6172200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CD0424E0-53BE-2D75-42DA-35FE7483D6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96274" y="2463281"/>
                        <a:ext cx="5712846" cy="27898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2439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PAMPA GRANDE –  SE (02)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SE02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6D3E1DD2-B0CE-39ED-A700-1502E31546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5792" y="1445801"/>
          <a:ext cx="5900208" cy="293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3327507" imgH="6212053" progId="Excel.Sheet.12">
                  <p:link updateAutomatic="1"/>
                </p:oleObj>
              </mc:Choice>
              <mc:Fallback>
                <p:oleObj name="Worksheet" r:id="rId2" imgW="13327507" imgH="6212053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6D3E1DD2-B0CE-39ED-A700-1502E31546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5792" y="1445801"/>
                        <a:ext cx="5900208" cy="2932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C0B04C6E-79C3-A2B7-6D67-950AB56631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70713" y="1535113"/>
          <a:ext cx="3841750" cy="236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463434" imgH="3367740" progId="Excel.Sheet.12">
                  <p:link updateAutomatic="1"/>
                </p:oleObj>
              </mc:Choice>
              <mc:Fallback>
                <p:oleObj name="Worksheet" r:id="rId4" imgW="5463434" imgH="3367740" progId="Excel.Sheet.12">
                  <p:link updateAutomatic="1"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C0B04C6E-79C3-A2B7-6D67-950AB56631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70713" y="1535113"/>
                        <a:ext cx="3841750" cy="2366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B92BAC2B-5F9D-7DC2-DFFB-DCDF0D4AFE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5793" y="4707349"/>
          <a:ext cx="5900208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6576025" imgH="1409692" progId="Excel.Sheet.12">
                  <p:link updateAutomatic="1"/>
                </p:oleObj>
              </mc:Choice>
              <mc:Fallback>
                <p:oleObj name="Worksheet" r:id="rId6" imgW="6576025" imgH="1409692" progId="Excel.Sheet.12">
                  <p:link updateAutomatic="1"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B92BAC2B-5F9D-7DC2-DFFB-DCDF0D4AFE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5793" y="4707349"/>
                        <a:ext cx="5900208" cy="140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4358E1D6-24FA-2FE5-93D2-B0B02A8837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73900" y="4229100"/>
          <a:ext cx="4398963" cy="227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10736332" imgH="5326214" progId="Excel.Sheet.12">
                  <p:link updateAutomatic="1"/>
                </p:oleObj>
              </mc:Choice>
              <mc:Fallback>
                <p:oleObj name="Worksheet" r:id="rId8" imgW="10736332" imgH="5326214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4358E1D6-24FA-2FE5-93D2-B0B02A8837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073900" y="4229100"/>
                        <a:ext cx="4398963" cy="227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6924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DB588D05-51FC-055A-2284-974082D6C73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PAMPA GRANDE –  SE (02)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Marcador de pie de página 3">
            <a:extLst>
              <a:ext uri="{FF2B5EF4-FFF2-40B4-BE49-F238E27FC236}">
                <a16:creationId xmlns:a16="http://schemas.microsoft.com/office/drawing/2014/main" id="{B90EB195-667B-11BB-21CE-69C48869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SE02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304E0754-1E54-3B83-8D66-BC0D84155B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55800" y="1510271"/>
          <a:ext cx="7485063" cy="472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210265" imgH="3916522" progId="Excel.Sheet.12">
                  <p:link updateAutomatic="1"/>
                </p:oleObj>
              </mc:Choice>
              <mc:Fallback>
                <p:oleObj name="Worksheet" r:id="rId2" imgW="6210265" imgH="3916522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304E0754-1E54-3B83-8D66-BC0D84155B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55800" y="1510271"/>
                        <a:ext cx="7485063" cy="4721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4909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PAMPA GRANDE – SE 02/2025</a:t>
            </a:r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9679841-B18E-4BA8-B1B8-A14E4006C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706" y="0"/>
            <a:ext cx="123257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586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1231881" y="0"/>
            <a:ext cx="9348133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1948841" y="5366050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CORRALES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2232569" y="6054663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02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986" y="731778"/>
            <a:ext cx="2136154" cy="149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2291975" y="137074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573" y="3308519"/>
            <a:ext cx="2274735" cy="167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8293922" y="3113666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BA52F506-BAF7-4C45-AB6B-0D3376DE7D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9" t="21229" r="32825" b="24032"/>
          <a:stretch/>
        </p:blipFill>
        <p:spPr>
          <a:xfrm>
            <a:off x="53299" y="27282"/>
            <a:ext cx="1178582" cy="1142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FF650B8-9403-4B60-B13A-3C6A66BC1D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8" t="25545" r="19907" b="19492"/>
          <a:stretch/>
        </p:blipFill>
        <p:spPr>
          <a:xfrm>
            <a:off x="94360" y="1030403"/>
            <a:ext cx="1071907" cy="1142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72D4B36-0739-4E9B-82B2-60B9CAC285D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7" t="21280" r="3619" b="6629"/>
          <a:stretch/>
        </p:blipFill>
        <p:spPr>
          <a:xfrm>
            <a:off x="141166" y="3447364"/>
            <a:ext cx="1125571" cy="849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802B3C9-0EA7-4798-8929-C02C3626810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7" t="8514" r="18220" b="26015"/>
          <a:stretch/>
        </p:blipFill>
        <p:spPr>
          <a:xfrm>
            <a:off x="160798" y="5675729"/>
            <a:ext cx="1005469" cy="1219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AF36C9C-6B1A-43B7-B2B0-CB7C444E132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44" y="4431816"/>
            <a:ext cx="657938" cy="1170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0643501-2BAB-48A1-99D9-317F58B9EA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6" y="2222649"/>
            <a:ext cx="1266738" cy="953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6340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- 2025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(02/2025)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5071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DE5E34C2-DC87-D670-DAE4-F503B8C523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58963" y="614363"/>
          <a:ext cx="8259762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362523" imgH="4175776" progId="Excel.Sheet.12">
                  <p:link updateAutomatic="1"/>
                </p:oleObj>
              </mc:Choice>
              <mc:Fallback>
                <p:oleObj name="Worksheet" r:id="rId2" imgW="6362523" imgH="4175776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DE5E34C2-DC87-D670-DAE4-F503B8C523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58963" y="614363"/>
                        <a:ext cx="8259762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6972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(02/2025)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SE02</a:t>
            </a:r>
            <a:endParaRPr lang="es-PE" dirty="0"/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6A4C1189-71CD-9065-732E-005B929585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966" y="1466368"/>
          <a:ext cx="5532644" cy="1759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141791" imgH="1737170" progId="Excel.Sheet.12">
                  <p:link updateAutomatic="1"/>
                </p:oleObj>
              </mc:Choice>
              <mc:Fallback>
                <p:oleObj name="Worksheet" r:id="rId3" imgW="6141791" imgH="1737170" progId="Excel.Sheet.12">
                  <p:link updateAutomatic="1"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6A4C1189-71CD-9065-732E-005B929585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966" y="1466368"/>
                        <a:ext cx="5532644" cy="17594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12C40EE3-32AB-5BA8-8FAD-AC08D0312F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375" y="3455988"/>
          <a:ext cx="5872163" cy="280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6141791" imgH="2933661" progId="Excel.Sheet.12">
                  <p:link updateAutomatic="1"/>
                </p:oleObj>
              </mc:Choice>
              <mc:Fallback>
                <p:oleObj name="Worksheet" r:id="rId5" imgW="6141791" imgH="2933661" progId="Excel.Sheet.12">
                  <p:link updateAutomatic="1"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12C40EE3-32AB-5BA8-8FAD-AC08D0312F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375" y="3455988"/>
                        <a:ext cx="5872163" cy="280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5E00403A-E64A-9BDF-4C13-A26E8006EE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428" y="3811588"/>
          <a:ext cx="5626512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7" imgW="6141791" imgH="2095350" progId="Excel.Sheet.12">
                  <p:link updateAutomatic="1"/>
                </p:oleObj>
              </mc:Choice>
              <mc:Fallback>
                <p:oleObj name="Worksheet" r:id="rId7" imgW="6141791" imgH="2095350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5E00403A-E64A-9BDF-4C13-A26E8006EE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8428" y="3811588"/>
                        <a:ext cx="5626512" cy="209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D5AB9AE8-355A-38C3-0FB1-49CDD9E448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43993" y="2454275"/>
          <a:ext cx="6142037" cy="200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9" imgW="6141791" imgH="2004099" progId="Excel.Sheet.12">
                  <p:link updateAutomatic="1"/>
                </p:oleObj>
              </mc:Choice>
              <mc:Fallback>
                <p:oleObj name="Worksheet" r:id="rId9" imgW="6141791" imgH="2004099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D5AB9AE8-355A-38C3-0FB1-49CDD9E448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43993" y="2454275"/>
                        <a:ext cx="6142037" cy="2003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5757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(02/2025)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SE02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CCD57C22-2DDE-FA3C-3DAF-6A4FC7A161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46852" y="1257556"/>
          <a:ext cx="7454348" cy="5251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5989083" imgH="28704674" progId="Excel.Sheet.12">
                  <p:link updateAutomatic="1"/>
                </p:oleObj>
              </mc:Choice>
              <mc:Fallback>
                <p:oleObj name="Worksheet" r:id="rId2" imgW="35989083" imgH="28704674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CCD57C22-2DDE-FA3C-3DAF-6A4FC7A161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46852" y="1257556"/>
                        <a:ext cx="7454348" cy="52518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0577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- 2025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(01-02)</a:t>
            </a:r>
            <a:endParaRPr lang="es-PE" sz="3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907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(02/2025)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SE02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0C60A175-8652-E171-AE85-910BA3360D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98926" y="1516891"/>
          <a:ext cx="8394148" cy="4615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3512973" imgH="15918093" progId="Excel.Sheet.12">
                  <p:link updateAutomatic="1"/>
                </p:oleObj>
              </mc:Choice>
              <mc:Fallback>
                <p:oleObj name="Worksheet" r:id="rId2" imgW="33512973" imgH="15918093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0C60A175-8652-E171-AE85-910BA3360D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98926" y="1516891"/>
                        <a:ext cx="8394148" cy="4615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0633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CORRALES –  SE (02/2025)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SE02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2614E000-2337-517D-8DF0-B1971D6745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1763" y="1508125"/>
          <a:ext cx="5951537" cy="302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3144394" imgH="6682606" progId="Excel.Sheet.12">
                  <p:link updateAutomatic="1"/>
                </p:oleObj>
              </mc:Choice>
              <mc:Fallback>
                <p:oleObj name="Worksheet" r:id="rId2" imgW="13144394" imgH="6682606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2614E000-2337-517D-8DF0-B1971D6745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1763" y="1508125"/>
                        <a:ext cx="5951537" cy="302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A49F868E-79B8-B586-6E8F-A699A67110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849" y="4365611"/>
          <a:ext cx="6013451" cy="218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692246" imgH="1988749" progId="Excel.Sheet.12">
                  <p:link updateAutomatic="1"/>
                </p:oleObj>
              </mc:Choice>
              <mc:Fallback>
                <p:oleObj name="Worksheet" r:id="rId4" imgW="5692246" imgH="1988749" progId="Excel.Sheet.12">
                  <p:link updateAutomatic="1"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A49F868E-79B8-B586-6E8F-A699A6711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849" y="4365611"/>
                        <a:ext cx="6013451" cy="2185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8B496D58-8E93-23E2-8D40-5782233A0B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56338" y="3529013"/>
          <a:ext cx="5835650" cy="320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12824141" imgH="7040785" progId="Excel.Sheet.12">
                  <p:link updateAutomatic="1"/>
                </p:oleObj>
              </mc:Choice>
              <mc:Fallback>
                <p:oleObj name="Worksheet" r:id="rId6" imgW="12824141" imgH="7040785" progId="Excel.Sheet.12">
                  <p:link updateAutomatic="1"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8B496D58-8E93-23E2-8D40-5782233A0B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56338" y="3529013"/>
                        <a:ext cx="5835650" cy="320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BB7D9E2A-AA6E-92BF-5355-2ED07FF972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45300" y="1190169"/>
          <a:ext cx="4251325" cy="2238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6126480" imgH="4442278" progId="Excel.Sheet.12">
                  <p:link updateAutomatic="1"/>
                </p:oleObj>
              </mc:Choice>
              <mc:Fallback>
                <p:oleObj name="Worksheet" r:id="rId8" imgW="6126480" imgH="4442278" progId="Excel.Sheet.12">
                  <p:link updateAutomatic="1"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BB7D9E2A-AA6E-92BF-5355-2ED07FF972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845300" y="1190169"/>
                        <a:ext cx="4251325" cy="22388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5769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95534" y="0"/>
            <a:ext cx="12096466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CORRALES – SE 01-02/2025</a:t>
            </a:r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E1086C5-ADA0-5300-1D5A-DD241FF2E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022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ZORRITOS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02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chemeClr val="accent2"/>
              </a:solidFill>
            </a:endParaRPr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766D06C-0E35-4260-8648-97A212F02F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9" t="13710" r="1342" b="15883"/>
          <a:stretch/>
        </p:blipFill>
        <p:spPr>
          <a:xfrm>
            <a:off x="37995" y="21219"/>
            <a:ext cx="1143608" cy="158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32E61CC-A09E-488B-8A1B-E399D276E07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0" t="2063" r="10349"/>
          <a:stretch/>
        </p:blipFill>
        <p:spPr>
          <a:xfrm>
            <a:off x="103633" y="4840631"/>
            <a:ext cx="1140151" cy="1837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9C29E09-976F-42F1-831A-A39B9A2B592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9" r="23943" b="37059"/>
          <a:stretch/>
        </p:blipFill>
        <p:spPr>
          <a:xfrm>
            <a:off x="89512" y="3089133"/>
            <a:ext cx="1040574" cy="1485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B705F42-DD05-4EF8-98B7-8AF3F4874E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2" y="1697352"/>
            <a:ext cx="1040574" cy="1391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16673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2238831"/>
            <a:ext cx="12027467" cy="119016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- 2025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(02)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2E561F6-5FF8-4DDD-8C2C-FA906020C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050" y="3617842"/>
            <a:ext cx="5295900" cy="276866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EBB2D14-83D7-4106-AA0E-288E51312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293" y="203131"/>
            <a:ext cx="3952875" cy="1846858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208695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SE (02)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02</a:t>
            </a:r>
            <a:endParaRPr lang="es-PE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4925838-9E61-476A-8A96-C11939EBD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02" y="1423987"/>
            <a:ext cx="5476875" cy="208597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D9C3DEE-E8B0-4B9E-A366-F60A73552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544" y="1423987"/>
            <a:ext cx="5476875" cy="515277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6529A98-7E78-449A-855F-02ADEC2774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102" y="3743779"/>
            <a:ext cx="5476875" cy="259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8268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(02)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02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2217A3C-9B48-44A9-BD23-8B0AE4902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3" y="1355475"/>
            <a:ext cx="11343861" cy="497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9920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rgbClr val="00B0F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(02)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02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CE772E3-A21A-4E61-A5C8-0B1671C7C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939" y="2007765"/>
            <a:ext cx="11410122" cy="351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684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ZORRITOS –  SE (02)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 02</a:t>
            </a:r>
            <a:endParaRPr lang="es-PE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0D733F4-6C4D-473B-A196-1A75D53EA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475" y="3324225"/>
            <a:ext cx="781050" cy="2095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99DCCFE-0D17-4D60-ACFF-8886D1100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475" y="3324225"/>
            <a:ext cx="781050" cy="20955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BD2FAD5-7FC0-424D-953F-6DBB2B0ED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468" y="1398814"/>
            <a:ext cx="5629719" cy="320545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33FDDDD-C15D-45B9-92D8-DF3888BC48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525" y="3941188"/>
            <a:ext cx="5082623" cy="256190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0850CBD-8DF4-4A50-96CB-B207947977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9972" y="1268835"/>
            <a:ext cx="3486038" cy="242852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29AF9AA-ADFE-4031-868A-1E492AC1FA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468" y="4389575"/>
            <a:ext cx="543877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903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3CABAB8-68BB-4088-A97D-93E0D9B37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5565"/>
            <a:ext cx="12192000" cy="158337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F155302-6ED2-4908-B988-F44F80877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313" y="1331793"/>
            <a:ext cx="11396869" cy="538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784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(01-02)</a:t>
            </a:r>
            <a:endParaRPr lang="es-PE" sz="3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02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C21294AB-F6AB-3BCB-2853-85F09F0459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726773"/>
              </p:ext>
            </p:extLst>
          </p:nvPr>
        </p:nvGraphicFramePr>
        <p:xfrm>
          <a:off x="589628" y="1062572"/>
          <a:ext cx="5194483" cy="2078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356683" imgH="2224977" progId="Excel.Sheet.12">
                  <p:link updateAutomatic="1"/>
                </p:oleObj>
              </mc:Choice>
              <mc:Fallback>
                <p:oleObj name="Worksheet" r:id="rId2" imgW="5356683" imgH="222497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89628" y="1062572"/>
                        <a:ext cx="5194483" cy="20784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157810A5-DE99-42D7-370C-5DA8FBA48C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4761754"/>
              </p:ext>
            </p:extLst>
          </p:nvPr>
        </p:nvGraphicFramePr>
        <p:xfrm>
          <a:off x="6978737" y="1211186"/>
          <a:ext cx="4302420" cy="5573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356683" imgH="8001047" progId="Excel.Sheet.12">
                  <p:link updateAutomatic="1"/>
                </p:oleObj>
              </mc:Choice>
              <mc:Fallback>
                <p:oleObj name="Worksheet" r:id="rId4" imgW="5356683" imgH="800104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78737" y="1211186"/>
                        <a:ext cx="4302420" cy="55731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D7A7A21C-D416-40F7-3334-72F10543D8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716451"/>
              </p:ext>
            </p:extLst>
          </p:nvPr>
        </p:nvGraphicFramePr>
        <p:xfrm>
          <a:off x="570591" y="3309765"/>
          <a:ext cx="5213521" cy="3258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356683" imgH="3589044" progId="Excel.Sheet.12">
                  <p:link updateAutomatic="1"/>
                </p:oleObj>
              </mc:Choice>
              <mc:Fallback>
                <p:oleObj name="Worksheet" r:id="rId6" imgW="5356683" imgH="358904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0591" y="3309765"/>
                        <a:ext cx="5213521" cy="32585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85964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508E7A2-BD5C-4855-BDB0-4366581A3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4DEA9E9-CE18-4B3B-9EAA-ED35046C6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5401"/>
            <a:ext cx="12192000" cy="158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5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8686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(01-02)</a:t>
            </a:r>
            <a:endParaRPr lang="es-PE" sz="3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02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297ECFA9-8BB7-53B9-2C5B-59FECD851D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619360"/>
              </p:ext>
            </p:extLst>
          </p:nvPr>
        </p:nvGraphicFramePr>
        <p:xfrm>
          <a:off x="3640617" y="847356"/>
          <a:ext cx="5226936" cy="5792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734123" imgH="8572429" progId="Excel.Sheet.12">
                  <p:link updateAutomatic="1"/>
                </p:oleObj>
              </mc:Choice>
              <mc:Fallback>
                <p:oleObj name="Worksheet" r:id="rId2" imgW="7734123" imgH="857242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40617" y="847356"/>
                        <a:ext cx="5226936" cy="5792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6046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8686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(01-02)</a:t>
            </a:r>
            <a:endParaRPr lang="es-PE" sz="3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02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346A7F66-115C-E092-CF4E-BC2E440578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241428"/>
              </p:ext>
            </p:extLst>
          </p:nvPr>
        </p:nvGraphicFramePr>
        <p:xfrm>
          <a:off x="2228850" y="1019175"/>
          <a:ext cx="7734300" cy="481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734123" imgH="4815808" progId="Excel.Sheet.12">
                  <p:link updateAutomatic="1"/>
                </p:oleObj>
              </mc:Choice>
              <mc:Fallback>
                <p:oleObj name="Worksheet" r:id="rId2" imgW="7734123" imgH="481580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28850" y="1019175"/>
                        <a:ext cx="7734300" cy="481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6377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ZARUMILLA –  </a:t>
            </a:r>
            <a:r>
              <a:rPr lang="es-PE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 (01-02)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02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4EF30B6A-180A-85FF-E44D-C07583DE60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0537418"/>
              </p:ext>
            </p:extLst>
          </p:nvPr>
        </p:nvGraphicFramePr>
        <p:xfrm>
          <a:off x="306563" y="1227383"/>
          <a:ext cx="5902851" cy="3185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0640631" imgH="5742661" progId="Excel.Sheet.12">
                  <p:link updateAutomatic="1"/>
                </p:oleObj>
              </mc:Choice>
              <mc:Fallback>
                <p:oleObj name="Worksheet" r:id="rId3" imgW="10640631" imgH="574266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6563" y="1227383"/>
                        <a:ext cx="5902851" cy="31852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A434DB5C-32FC-B6A2-4775-EB83252A94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742424"/>
              </p:ext>
            </p:extLst>
          </p:nvPr>
        </p:nvGraphicFramePr>
        <p:xfrm>
          <a:off x="6315740" y="3175548"/>
          <a:ext cx="5747487" cy="3650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11014138" imgH="6996897" progId="Excel.Sheet.12">
                  <p:link updateAutomatic="1"/>
                </p:oleObj>
              </mc:Choice>
              <mc:Fallback>
                <p:oleObj name="Worksheet" r:id="rId5" imgW="11014138" imgH="699689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15740" y="3175548"/>
                        <a:ext cx="5747487" cy="3650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FF244768-20ED-05D0-CB1A-9C5F144030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229820"/>
              </p:ext>
            </p:extLst>
          </p:nvPr>
        </p:nvGraphicFramePr>
        <p:xfrm>
          <a:off x="200240" y="4534071"/>
          <a:ext cx="5976938" cy="1953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7" imgW="5410271" imgH="1767872" progId="Excel.Sheet.12">
                  <p:link updateAutomatic="1"/>
                </p:oleObj>
              </mc:Choice>
              <mc:Fallback>
                <p:oleObj name="Worksheet" r:id="rId7" imgW="5410271" imgH="176787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0240" y="4534071"/>
                        <a:ext cx="5976938" cy="19537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1B6AC06D-7372-4A00-6BD0-1D19370B46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5908264"/>
              </p:ext>
            </p:extLst>
          </p:nvPr>
        </p:nvGraphicFramePr>
        <p:xfrm>
          <a:off x="7410892" y="1227383"/>
          <a:ext cx="3242229" cy="1910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9" imgW="5713434" imgH="3366500" progId="Excel.Sheet.12">
                  <p:link updateAutomatic="1"/>
                </p:oleObj>
              </mc:Choice>
              <mc:Fallback>
                <p:oleObj name="Worksheet" r:id="rId9" imgW="5713434" imgH="336650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410892" y="1227383"/>
                        <a:ext cx="3242229" cy="19107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1464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07C88F3-6294-CEB1-4A7D-96FEA195C6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9" r="1709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ZARUMILLA – SE 01-02/2025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963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317623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PAMPA GRANDE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01 - 2025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8" y="179461"/>
            <a:ext cx="1140863" cy="1521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0" y="1922804"/>
            <a:ext cx="1095999" cy="1461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767" y="3392681"/>
            <a:ext cx="1307507" cy="1743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786" y="5178752"/>
            <a:ext cx="1128044" cy="1504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1726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- 2025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(02)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68140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1673</TotalTime>
  <Words>562</Words>
  <Application>Microsoft Office PowerPoint</Application>
  <PresentationFormat>Panorámica</PresentationFormat>
  <Paragraphs>63</Paragraphs>
  <Slides>30</Slides>
  <Notes>4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Vínculos</vt:lpstr>
      </vt:variant>
      <vt:variant>
        <vt:i4>30</vt:i4>
      </vt:variant>
      <vt:variant>
        <vt:lpstr>Títulos de diapositiva</vt:lpstr>
      </vt:variant>
      <vt:variant>
        <vt:i4>30</vt:i4>
      </vt:variant>
    </vt:vector>
  </HeadingPairs>
  <TitlesOfParts>
    <vt:vector size="67" baseType="lpstr">
      <vt:lpstr>Arial</vt:lpstr>
      <vt:lpstr>Arial Narrow</vt:lpstr>
      <vt:lpstr>Arial Rounded MT Bold</vt:lpstr>
      <vt:lpstr>Calibri</vt:lpstr>
      <vt:lpstr>Calibri Light</vt:lpstr>
      <vt:lpstr>Cambria</vt:lpstr>
      <vt:lpstr>Tema de Office</vt:lpstr>
      <vt:lpstr>file:///C:\SALA_ZARUMILLA\SALA%20SITUACIONAL%202025\Sala_situacional_ZA-01%202025.xlsx!TRABAJO!F13C1:F19C5</vt:lpstr>
      <vt:lpstr>file:///C:\SALA_ZARUMILLA\SALA%20SITUACIONAL%202025\Sala_situacional_ZA-01%202025.xlsx!TRABAJO!F58C1:F87C5</vt:lpstr>
      <vt:lpstr>file:///C:\SALA_ZARUMILLA\SALA%20SITUACIONAL%202025\Sala_situacional_ZA-01%202025.xlsx!TRABAJO!F121C1:F136C5</vt:lpstr>
      <vt:lpstr>file:///C:\SALA_ZARUMILLA\SALA%20SITUACIONAL%202025\Sala_situacional_ZA-01%202025.xlsx!TRABAJO2!F35C1:F59C4</vt:lpstr>
      <vt:lpstr>file:///C:\SALA_ZARUMILLA\SALA%20SITUACIONAL%202025\Sala_situacional_ZA-01%202025.xlsx!TRABAJO2!F87C1:F100C4</vt:lpstr>
      <vt:lpstr>file:///C:\SALA_ZARUMILLA\SALA%20SITUACIONAL%202025\Sala_situacional_ZA-01%202025.xlsx!TRABAJO3!%5bSala_situacional_ZA-01%202025.xlsx%5dTRABAJO3%20Gráfico%201</vt:lpstr>
      <vt:lpstr>file:///C:\SALA_ZARUMILLA\SALA%20SITUACIONAL%202025\Sala_situacional_ZA-01%202025.xlsx!TRABAJO3!%5bSala_situacional_ZA-01%202025.xlsx%5dTRABAJO3%20Gráfico%202</vt:lpstr>
      <vt:lpstr>file:///C:\SALA_ZARUMILLA\SALA%20SITUACIONAL%202025\Sala_situacional_ZA-01%202025.xlsx!TRABAJO!F13C9:F17C14</vt:lpstr>
      <vt:lpstr>file:///C:\SALA_ZARUMILLA\SALA%20SITUACIONAL%202025\Sala_situacional_ZA-01%202025.xlsx!TRABAJO!%5bSala_situacional_ZA-01%202025.xlsx%5dTRABAJO%20Gráfico%202</vt:lpstr>
      <vt:lpstr>file:///C:\SALA_PAMPA_GRANDE\SALA%20SITUACIONAL%202025\PG2025%20SE2.xlsx!TRABAJO!F15C1:F21C5</vt:lpstr>
      <vt:lpstr>file:///C:\SALA_PAMPA_GRANDE\SALA%20SITUACIONAL%202025\PG2025%20SE2.xlsx!TRABAJO!F77C1:F107C5</vt:lpstr>
      <vt:lpstr>file:///C:\SALA_PAMPA_GRANDE\SALA%20SITUACIONAL%202025\PG2025%20SE2.xlsx!TRABAJO!F133C1:F146C5</vt:lpstr>
      <vt:lpstr>file:///C:\SALA_PAMPA_GRANDE\SALA%20SITUACIONAL%202025\PG2025%20SE2.xlsx!TRABAJO2!F42C1:F68C4</vt:lpstr>
      <vt:lpstr>file:///C:\SALA_PAMPA_GRANDE\SALA%20SITUACIONAL%202025\PG2025%20SE2.xlsx!TRABAJO2!F100C1:F114C4</vt:lpstr>
      <vt:lpstr>file:///C:\SALA_PAMPA_GRANDE\SALA%20SITUACIONAL%202025\PG2025%20SE2.xlsx!TRABAJO3!%5bPG2025%20SE2.xlsx%5dTRABAJO3%20Gráfico%201</vt:lpstr>
      <vt:lpstr>file:///C:\SALA_PAMPA_GRANDE\SALA%20SITUACIONAL%202025\PG2025%20SE2.xlsx!TRABAJO!%5bPG2025%20SE2.xlsx%5dTRABAJO%20Gráfico%202</vt:lpstr>
      <vt:lpstr>file:///C:\SALA_PAMPA_GRANDE\SALA%20SITUACIONAL%202025\PG2025%20SE2.xlsx!TRABAJO!F15C9:F19C14</vt:lpstr>
      <vt:lpstr>file:///C:\SALA_PAMPA_GRANDE\SALA%20SITUACIONAL%202025\PG2025%20SE2.xlsx!TRABAJO3!%5bPG2025%20SE2.xlsx%5dTRABAJO3%20Gráfico%208</vt:lpstr>
      <vt:lpstr>file:///C:\SALA_PAMPA_GRANDE\SALA%20SITUACIONAL%202025\PG2025%20SE2.xlsx!CE-PG!%5bPG2025%20SE2.xlsx%5dCE-PG%202%20Gráfico</vt:lpstr>
      <vt:lpstr>file:///C:\SALA_%20CORRALES\Sala_Situacional%20-%20SE%2001%202025%20MRC.xlsx!canal!%5bSala_Situacional%20-%20SE%2001%202025%20MRC.xlsx%5dcanal%202%20Gráfico</vt:lpstr>
      <vt:lpstr>file:///C:\SALA_%20CORRALES\Sala_Situacional%20-%20SE%2001%202025%20MRC.xlsx!TRABAJO!F14C1:F20C5</vt:lpstr>
      <vt:lpstr>file:///C:\SALA_%20CORRALES\Sala_Situacional%20-%20SE%2001%202025%20MRC.xlsx!TRABAJO!F97C1:F112C5</vt:lpstr>
      <vt:lpstr>file:///C:\SALA_%20CORRALES\Sala_Situacional%20-%20SE%2001%202025%20MRC.xlsx!TRABAJO!F37C1:F44C5</vt:lpstr>
      <vt:lpstr>file:///C:\SALA_%20CORRALES\Sala_Situacional%20-%20SE%2001%202025%20MRC.xlsx!TRABAJO!F65C1:F74C5</vt:lpstr>
      <vt:lpstr>file:///C:\SALA_%20CORRALES\Sala_Situacional%20-%20SE%2001%202025%20MRC.xlsx!TRABAJO2!F35C1:F54C5</vt:lpstr>
      <vt:lpstr>file:///C:\SALA_%20CORRALES\Sala_Situacional%20-%20SE%2001%202025%20MRC.xlsx!TRABAJO2!F86C1:F96C4</vt:lpstr>
      <vt:lpstr>file:///C:\SALA_%20CORRALES\Sala_Situacional%20-%20SE%2001%202025%20MRC.xlsx!TRABAJO3!%5bSala_Situacional%20-%20SE%2001%202025%20MRC.xlsx%5dTRABAJO3%20Gráfico%201</vt:lpstr>
      <vt:lpstr>file:///C:\SALA_%20CORRALES\Sala_Situacional%20-%20SE%2001%202025%20MRC.xlsx!TRABAJO!F12C9:F16C14</vt:lpstr>
      <vt:lpstr>file:///C:\SALA_%20CORRALES\Sala_Situacional%20-%20SE%2001%202025%20MRC.xlsx!TRABAJO3!%5bSala_Situacional%20-%20SE%2001%202025%20MRC.xlsx%5dTRABAJO3%20Gráfico%202</vt:lpstr>
      <vt:lpstr>file:///C:\SALA_%20CORRALES\Sala_Situacional%20-%20SE%2001%202025%20MRC.xlsx!TRABAJO!%5bSala_Situacional%20-%20SE%2001%202025%20MRC.xlsx%5dTRABAJO%20Gráfico%202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PALACIOS CHALEN CESAR AUGUSTO</cp:lastModifiedBy>
  <cp:revision>154</cp:revision>
  <cp:lastPrinted>2024-03-20T23:17:57Z</cp:lastPrinted>
  <dcterms:created xsi:type="dcterms:W3CDTF">2023-06-21T15:50:33Z</dcterms:created>
  <dcterms:modified xsi:type="dcterms:W3CDTF">2025-01-17T15:03:41Z</dcterms:modified>
</cp:coreProperties>
</file>