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62" r:id="rId5"/>
    <p:sldId id="263" r:id="rId6"/>
    <p:sldId id="261" r:id="rId7"/>
    <p:sldId id="260" r:id="rId8"/>
    <p:sldId id="265" r:id="rId9"/>
    <p:sldId id="267" r:id="rId10"/>
    <p:sldId id="269" r:id="rId11"/>
    <p:sldId id="271" r:id="rId12"/>
    <p:sldId id="273" r:id="rId13"/>
    <p:sldId id="275" r:id="rId14"/>
    <p:sldId id="277" r:id="rId15"/>
    <p:sldId id="279" r:id="rId16"/>
    <p:sldId id="281" r:id="rId17"/>
    <p:sldId id="264" r:id="rId18"/>
    <p:sldId id="283" r:id="rId19"/>
    <p:sldId id="285" r:id="rId20"/>
    <p:sldId id="287" r:id="rId21"/>
    <p:sldId id="289" r:id="rId22"/>
    <p:sldId id="291" r:id="rId23"/>
    <p:sldId id="293" r:id="rId24"/>
    <p:sldId id="295" r:id="rId25"/>
    <p:sldId id="297" r:id="rId26"/>
    <p:sldId id="299" r:id="rId27"/>
    <p:sldId id="301" r:id="rId28"/>
    <p:sldId id="303" r:id="rId29"/>
  </p:sldIdLst>
  <p:sldSz cx="12192000" cy="6858000"/>
  <p:notesSz cx="6888163" cy="100203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8FBC"/>
    <a:srgbClr val="004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7109" autoAdjust="0"/>
  </p:normalViewPr>
  <p:slideViewPr>
    <p:cSldViewPr snapToGrid="0">
      <p:cViewPr varScale="1">
        <p:scale>
          <a:sx n="98" d="100"/>
          <a:sy n="98" d="100"/>
        </p:scale>
        <p:origin x="1014" y="102"/>
      </p:cViewPr>
      <p:guideLst/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F8F3A-A864-4699-84F1-355CC3313DD8}" type="datetimeFigureOut">
              <a:rPr lang="es-PE" smtClean="0"/>
              <a:t>5/09/2024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51234-9F06-487A-8F17-714A642A52E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85309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51234-9F06-487A-8F17-714A642A52E4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93622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7037B-F360-426A-AC61-4A7DF0B71839}" type="slidenum">
              <a:rPr lang="es-PE" smtClean="0"/>
              <a:t>28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87246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B0BC6-6E8C-67FC-379E-DE6B9F2A9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317D77-C8CB-36D3-64B2-71B6DFA26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4AEF0-DFC6-D75C-1EBB-E40212E5C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5/09/2024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A6F6A7-52EB-4A2C-FA7C-094EE0C4F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9511C6-8E68-050F-0708-BFFAE648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304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6C8C8-CFD5-AF2E-6E0B-EBB2FC7DF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CAEA4EC-EBBA-7529-5428-95C77FA05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2A8509-289D-46BD-69BD-275DFC9FD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5/09/2024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BC0F38-618F-BE07-1CBA-28064AAD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F0217D-0173-D3AE-0495-42885B2E5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958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1AE9BE-618A-F425-7358-450A615A51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427555-43B6-B089-D4AC-607F65E7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5D8F88-978F-B013-B835-B7D71B875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5/09/2024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20ECD7-442C-D443-7D9C-6620E13D5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6F3CDC-D445-3A20-03F2-A54C13464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146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DFDF2C-A3B0-AE7A-F297-45D35E77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A84E50-C95D-37B3-1127-BF1324CEF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9B7E3E-BB19-6105-358A-FA4FA2DFE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5/09/2024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B41842-5C02-44DA-8A67-B9CFF23E9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4646A8-89C9-2BED-057B-399E3805E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338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F59367-15BA-C4A8-E258-83DF9563D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90A0EC-B5B6-B27A-D1C7-1A7E95AF6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B2617C-DB1E-60FB-E6BA-D37C06045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5/09/2024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D9F5AB-693E-3D22-BBE2-341653219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5648A4-8437-E018-EB23-55C2ADB9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6524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0D48E-DE6C-2F1A-00D8-10602A19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2A4461-E03E-05DF-F13C-A2F7962C63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A223AE-66D3-9C30-3DD5-44FF1B0CA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6E6EA4-413B-9407-911B-949E46ABC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5/09/2024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024001-147D-5E87-6A36-16A10C1D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1F7946-C721-7EBB-5A6F-583AAEFA3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710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A42F5F-1CB1-BCA9-5F16-B7EA14D9F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C07B89-E12A-885B-582C-D50E6A6DB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DF0B03-8F02-F6E1-EE29-B136C58E2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860EE80-3B59-9EFA-F442-7F633B81D8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F823E40-8111-08FC-5593-C420826AF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0880C9-AC3E-33D8-5EF3-0B8E37714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5/09/2024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36E013A-7163-3054-439F-EE64F23D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6D7B2E6-8541-9296-68F3-857A3999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844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33FA1-781F-0689-722F-1112AA47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8529E0E-39ED-5468-4C98-2CEB043B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5/09/2024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D401E4-94D6-157F-3B2B-F7DA1DDDA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2EB015F-5D49-8B67-E560-4320970F6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893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7106B1B-6ADA-13F5-0E0B-34F1D7CEE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5/09/2024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A0A0CB-CA0C-0923-FEFF-52FC338B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8B702A-5C8A-B7D4-ECCF-F3013EF6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983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3338C4-F818-6FFD-E049-9D958B449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3944BB-EE87-2363-5D7F-57A6CAFAE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7A6AAE8-1972-6089-09BD-856994E5B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86C77F-F167-6C94-4FD5-625FEDAA0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5/09/2024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57864A-CB76-C72B-318D-D06D76FAB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10E915-8C9E-7C14-DCB6-A2CB1DC0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94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9A722-6155-027C-00EE-DF98AEAD5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E6AC90-8ACF-CBCD-DDC0-944408713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A00EDD-A200-812E-9306-F385CC0C3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3B2826-5464-0F93-F9D9-DEA0442A7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5/09/2024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0C6B00-ADE4-8FF8-7D25-1CC87CF44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E88650-5054-47EF-1DC7-CA836AAC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719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7325AB8-E8CF-7136-CD50-5CD7189F1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78BE93-88BE-EC26-C1AD-23E0711B9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22A251-ED56-F7D0-8F88-FFC1E26EE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5CE71-01F9-420F-A774-2759C184E46E}" type="datetimeFigureOut">
              <a:rPr lang="es-PE" smtClean="0"/>
              <a:t>5/09/2024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A4E93C-9E1D-7E5E-032F-60869AE08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60D448-FD38-0729-F711-427761A69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4508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6.emf"/><Relationship Id="rId2" Type="http://schemas.openxmlformats.org/officeDocument/2006/relationships/oleObject" Target="file:///C:\SALA_PAMPA_GRANDE\sala_situacional%20-%2035.xlsx!TRABAJO!F15C1:F21C5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PAMPA_GRANDE\sala_situacional%20-%2035.xlsx!TRABAJO!F133C1:F146C5" TargetMode="External"/><Relationship Id="rId5" Type="http://schemas.openxmlformats.org/officeDocument/2006/relationships/image" Target="../media/image25.emf"/><Relationship Id="rId4" Type="http://schemas.openxmlformats.org/officeDocument/2006/relationships/oleObject" Target="file:///C:\SALA_PAMPA_GRANDE\sala_situacional%20-%2035.xlsx!TRABAJO!F77C1:F107C5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file:///C:\SALA_PAMPA_GRANDE\sala_situacional%20-%2035.xlsx!TRABAJO2!F42C1:F69C37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file:///C:\SALA_PAMPA_GRANDE\sala_situacional%20-%2035.xlsx!TRABAJO2!F101C1:F115C37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PAMPA_GRANDE\sala_situacional%20-%2035.xlsx!TRABAJO3!%5bsala_situacional%20-%2035.xlsx%5dTRABAJO3%20Gr&#225;fico%201" TargetMode="External"/><Relationship Id="rId3" Type="http://schemas.openxmlformats.org/officeDocument/2006/relationships/image" Target="../media/image29.emf"/><Relationship Id="rId7" Type="http://schemas.openxmlformats.org/officeDocument/2006/relationships/image" Target="../media/image31.emf"/><Relationship Id="rId2" Type="http://schemas.openxmlformats.org/officeDocument/2006/relationships/oleObject" Target="file:///C:\SALA_PAMPA_GRANDE\sala_situacional%20-%2035.xlsx!TRABAJO!%5bsala_situacional%20-%2035.xlsx%5dTRABAJO%20Gr&#225;fico%202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PAMPA_GRANDE\sala_situacional%20-%2035.xlsx!TRABAJO3!%5bsala_situacional%20-%2035.xlsx%5dTRABAJO3%20Gr&#225;fico%202" TargetMode="External"/><Relationship Id="rId5" Type="http://schemas.openxmlformats.org/officeDocument/2006/relationships/image" Target="../media/image30.emf"/><Relationship Id="rId4" Type="http://schemas.openxmlformats.org/officeDocument/2006/relationships/oleObject" Target="file:///C:\SALA_PAMPA_GRANDE\sala_situacional%20-%2035.xlsx!TRABAJO!F14C9:F19C14" TargetMode="External"/><Relationship Id="rId9" Type="http://schemas.openxmlformats.org/officeDocument/2006/relationships/image" Target="../media/image3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7.jpeg"/><Relationship Id="rId7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8.jpeg"/><Relationship Id="rId9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7" Type="http://schemas.openxmlformats.org/officeDocument/2006/relationships/image" Target="../media/image42.emf"/><Relationship Id="rId2" Type="http://schemas.openxmlformats.org/officeDocument/2006/relationships/oleObject" Target="file:///C:\SALA_%20CORRALES\sala_situacional%20-%20SE%2034%20C.xlsx!TRABAJO!F14C1:F20C5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%20CORRALES\sala_situacional%20-%20SE%2034%20C.xlsx!TRABAJO!F49C1:F71C5" TargetMode="External"/><Relationship Id="rId5" Type="http://schemas.openxmlformats.org/officeDocument/2006/relationships/image" Target="../media/image41.emf"/><Relationship Id="rId4" Type="http://schemas.openxmlformats.org/officeDocument/2006/relationships/oleObject" Target="file:///C:\SALA_%20CORRALES\sala_situacional%20-%20SE%2034%20C.xlsx!TRABAJO!F94C1:F108C5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oleObject" Target="file:///C:\SALA_%20CORRALES\sala_situacional%20-%20SE%2034%20C.xlsx!TRABAJO2!F35C1:F55C37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oleObject" Target="file:///C:\SALA_%20CORRALES\sala_situacional%20-%20SE%2034%20C.xlsx!TRABAJO2!F87C1:F100C37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%20CORRALES\sala_situacional%20-%20SE%2034%20C.xlsx!TRABAJO!F12C9:F16C14" TargetMode="External"/><Relationship Id="rId3" Type="http://schemas.openxmlformats.org/officeDocument/2006/relationships/image" Target="../media/image45.emf"/><Relationship Id="rId7" Type="http://schemas.openxmlformats.org/officeDocument/2006/relationships/image" Target="../media/image47.emf"/><Relationship Id="rId2" Type="http://schemas.openxmlformats.org/officeDocument/2006/relationships/oleObject" Target="file:///C:\SALA_%20CORRALES\sala_situacional%20-%20SE%2028%20C.xlsx!TRABAJO!F6C18:F10C23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%20CORRALES\sala_situacional%20-%20SE%2034%20C.xlsx!TRABAJO3!%5bsala_situacional%20-%20SE%2034%20C.xlsx%5dTRABAJO3%20Gr&#225;fico%202" TargetMode="External"/><Relationship Id="rId11" Type="http://schemas.openxmlformats.org/officeDocument/2006/relationships/image" Target="../media/image49.emf"/><Relationship Id="rId5" Type="http://schemas.openxmlformats.org/officeDocument/2006/relationships/image" Target="../media/image46.emf"/><Relationship Id="rId10" Type="http://schemas.openxmlformats.org/officeDocument/2006/relationships/oleObject" Target="file:///C:\SALA_%20CORRALES\sala_situacional%20-%20SE%2034%20C.xlsx!TRABAJO!%5bsala_situacional%20-%20SE%2034%20C.xlsx%5dTRABAJO%20Gr&#225;fico%202" TargetMode="External"/><Relationship Id="rId4" Type="http://schemas.openxmlformats.org/officeDocument/2006/relationships/oleObject" Target="file:///C:\SALA_%20CORRALES\sala_situacional%20-%20SE%2034%20C.xlsx!TRABAJO3!%5bsala_situacional%20-%20SE%2034%20C.xlsx%5dTRABAJO3%20Gr&#225;fico%201" TargetMode="External"/><Relationship Id="rId9" Type="http://schemas.openxmlformats.org/officeDocument/2006/relationships/image" Target="../media/image48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7.jpeg"/><Relationship Id="rId7" Type="http://schemas.openxmlformats.org/officeDocument/2006/relationships/image" Target="../media/image5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emf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2" Type="http://schemas.openxmlformats.org/officeDocument/2006/relationships/oleObject" Target="file:///C:\SALA_ZARUMILLA\Sala_situacional_ZA-34.xlsx!TRABAJO!F13C1:F19C5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ZARUMILLA\Sala_situacional_ZA-34.xlsx!TRABAJO!F58C1:F86C5" TargetMode="External"/><Relationship Id="rId5" Type="http://schemas.openxmlformats.org/officeDocument/2006/relationships/image" Target="../media/image10.emf"/><Relationship Id="rId4" Type="http://schemas.openxmlformats.org/officeDocument/2006/relationships/oleObject" Target="file:///C:\SALA_ZARUMILLA\Sala_situacional_ZA-34.xlsx!TRABAJO!F120C1:F135C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file:///C:\SALA_ZARUMILLA\Sala_situacional_ZA-34.xlsx!TRABAJO2!F35C1:F59C37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file:///C:\SALA_ZARUMILLA\Sala_situacional_ZA-34.xlsx!TRABAJO2!F88C1:F101C37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ZARUMILLA\Sala_situacional_ZA-34.xlsx!TRABAJO!%5bSala_situacional_ZA-34.xlsx%5dTRABAJO%20Gr&#225;fico%202" TargetMode="External"/><Relationship Id="rId3" Type="http://schemas.openxmlformats.org/officeDocument/2006/relationships/image" Target="../media/image14.emf"/><Relationship Id="rId7" Type="http://schemas.openxmlformats.org/officeDocument/2006/relationships/image" Target="../media/image16.emf"/><Relationship Id="rId2" Type="http://schemas.openxmlformats.org/officeDocument/2006/relationships/oleObject" Target="file:///C:\SALA_ZARUMILLA\Sala_situacional_ZA-34.xlsx!TRABAJO3!%5bSala_situacional_ZA-34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ZARUMILLA\Sala_situacional_ZA-34.xlsx!TRABAJO!F13C9:F17C14" TargetMode="External"/><Relationship Id="rId5" Type="http://schemas.openxmlformats.org/officeDocument/2006/relationships/image" Target="../media/image15.emf"/><Relationship Id="rId4" Type="http://schemas.openxmlformats.org/officeDocument/2006/relationships/oleObject" Target="file:///C:\SALA_ZARUMILLA\Sala_situacional_ZA-34.xlsx!TRABAJO3!%5bSala_situacional_ZA-34.xlsx%5dTRABAJO3%20Gr&#225;fico%202" TargetMode="External"/><Relationship Id="rId9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ZARUMILLA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35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3F91321-9052-4EA5-86B5-8C99AC435F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9" y="60536"/>
            <a:ext cx="988331" cy="1317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85B37F3-0091-A4D0-73F2-0BCA9843E3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6" r="2987"/>
          <a:stretch/>
        </p:blipFill>
        <p:spPr>
          <a:xfrm>
            <a:off x="-54171" y="1455905"/>
            <a:ext cx="1302791" cy="1589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1A3B8C1-EBEF-C8AF-FF30-F48D4FEC9F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2" b="12699"/>
          <a:stretch/>
        </p:blipFill>
        <p:spPr>
          <a:xfrm>
            <a:off x="50083" y="2925452"/>
            <a:ext cx="1166567" cy="1455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548DAAF-9E3D-4623-5535-1BA1755AFA7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7"/>
          <a:stretch/>
        </p:blipFill>
        <p:spPr>
          <a:xfrm>
            <a:off x="54234" y="4259245"/>
            <a:ext cx="1158263" cy="1385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25816AAF-EE50-4335-925C-517FA2CF52A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5" r="6218"/>
          <a:stretch/>
        </p:blipFill>
        <p:spPr>
          <a:xfrm>
            <a:off x="119476" y="5595098"/>
            <a:ext cx="958455" cy="1196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130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(01-35)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SE35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791308D5-7633-7425-6AFA-E8232BAAD5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125" y="1336351"/>
          <a:ext cx="5121275" cy="177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120640" imgH="1775547" progId="Excel.Sheet.12">
                  <p:link updateAutomatic="1"/>
                </p:oleObj>
              </mc:Choice>
              <mc:Fallback>
                <p:oleObj name="Worksheet" r:id="rId2" imgW="5120640" imgH="1775547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791308D5-7633-7425-6AFA-E8232BAAD5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5125" y="1336351"/>
                        <a:ext cx="5121275" cy="177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B1D7DB32-1F03-CB96-84F0-21DF670275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46514" y="1325314"/>
          <a:ext cx="5121275" cy="543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120640" imgH="5433242" progId="Excel.Sheet.12">
                  <p:link updateAutomatic="1"/>
                </p:oleObj>
              </mc:Choice>
              <mc:Fallback>
                <p:oleObj name="Worksheet" r:id="rId4" imgW="5120640" imgH="5433242" progId="Excel.Sheet.12">
                  <p:link updateAutomatic="1"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B1D7DB32-1F03-CB96-84F0-21DF670275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46514" y="1325314"/>
                        <a:ext cx="5121275" cy="5434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18D819C2-A0D1-8B63-BDAA-2AD3648836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125" y="3429000"/>
          <a:ext cx="5121275" cy="272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120640" imgH="2720458" progId="Excel.Sheet.12">
                  <p:link updateAutomatic="1"/>
                </p:oleObj>
              </mc:Choice>
              <mc:Fallback>
                <p:oleObj name="Worksheet" r:id="rId6" imgW="5120640" imgH="2720458" progId="Excel.Sheet.12">
                  <p:link updateAutomatic="1"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18D819C2-A0D1-8B63-BDAA-2AD3648836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5125" y="3429000"/>
                        <a:ext cx="5121275" cy="272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1735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(01-35)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SE35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99E3452A-1BCA-0280-C355-731E60D6E4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08" y="1390911"/>
          <a:ext cx="11745796" cy="3647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4658178" imgH="7650543" progId="Excel.Sheet.12">
                  <p:link updateAutomatic="1"/>
                </p:oleObj>
              </mc:Choice>
              <mc:Fallback>
                <p:oleObj name="Worksheet" r:id="rId2" imgW="24658178" imgH="7650543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99E3452A-1BCA-0280-C355-731E60D6E4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5208" y="1390911"/>
                        <a:ext cx="11745796" cy="3647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4178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(01-35)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SE35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FBD1DFBB-6016-9140-2C1B-C91ADC9857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3199" y="1368393"/>
          <a:ext cx="11701775" cy="2242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4658178" imgH="3718671" progId="Excel.Sheet.12">
                  <p:link updateAutomatic="1"/>
                </p:oleObj>
              </mc:Choice>
              <mc:Fallback>
                <p:oleObj name="Worksheet" r:id="rId2" imgW="24658178" imgH="3718671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FBD1DFBB-6016-9140-2C1B-C91ADC9857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3199" y="1368393"/>
                        <a:ext cx="11701775" cy="22425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1008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PAMPA GRANDE –  SE (01-33)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SE35</a:t>
            </a:r>
          </a:p>
          <a:p>
            <a:pPr algn="l"/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A2A1DFEB-5335-64E8-2CA7-C17BF9C93A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81825" y="1179513"/>
          <a:ext cx="4456113" cy="274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463434" imgH="3367740" progId="Excel.Sheet.12">
                  <p:link updateAutomatic="1"/>
                </p:oleObj>
              </mc:Choice>
              <mc:Fallback>
                <p:oleObj name="Worksheet" r:id="rId2" imgW="5463434" imgH="3367740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A2A1DFEB-5335-64E8-2CA7-C17BF9C93A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81825" y="1179513"/>
                        <a:ext cx="4456113" cy="2746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32C89D62-4B2F-6F45-A9F5-0336429C03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0901" y="4159963"/>
          <a:ext cx="6323206" cy="182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6576025" imgH="1821172" progId="Excel.Sheet.12">
                  <p:link updateAutomatic="1"/>
                </p:oleObj>
              </mc:Choice>
              <mc:Fallback>
                <p:oleObj name="Worksheet" r:id="rId4" imgW="6576025" imgH="1821172" progId="Excel.Sheet.12">
                  <p:link updateAutomatic="1"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32C89D62-4B2F-6F45-A9F5-0336429C03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0901" y="4159963"/>
                        <a:ext cx="6323206" cy="1820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1D9CEF57-8285-EA0C-75DE-B8252CAED4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17506" y="4071988"/>
          <a:ext cx="4885718" cy="2627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7191989" imgH="3889248" progId="Excel.Sheet.12">
                  <p:link updateAutomatic="1"/>
                </p:oleObj>
              </mc:Choice>
              <mc:Fallback>
                <p:oleObj name="Worksheet" r:id="rId6" imgW="7191989" imgH="3889248" progId="Excel.Sheet.12">
                  <p:link updateAutomatic="1"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1D9CEF57-8285-EA0C-75DE-B8252CAED4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17506" y="4071988"/>
                        <a:ext cx="4885718" cy="2627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1362D86C-8554-8832-A51A-8CED36BF4E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9394" y="1278293"/>
          <a:ext cx="6246220" cy="3257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10631636" imgH="5809717" progId="Excel.Sheet.12">
                  <p:link updateAutomatic="1"/>
                </p:oleObj>
              </mc:Choice>
              <mc:Fallback>
                <p:oleObj name="Worksheet" r:id="rId8" imgW="10631636" imgH="5809717" progId="Excel.Sheet.12">
                  <p:link updateAutomatic="1"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1362D86C-8554-8832-A51A-8CED36BF4E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9394" y="1278293"/>
                        <a:ext cx="6246220" cy="32578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7704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16A5A50-EA13-304D-8F88-E88328727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4" y="0"/>
            <a:ext cx="12129731" cy="68580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PAMPA GRANDE – SE 01-35/2024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606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3017092" y="-88741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CORRALES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35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757" y="539608"/>
            <a:ext cx="2136154" cy="149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4090746" y="1146560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712" y="3269571"/>
            <a:ext cx="2274735" cy="167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A52F506-BAF7-4C45-AB6B-0D3376DE7D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9" t="21229" r="32825" b="24032"/>
          <a:stretch/>
        </p:blipFill>
        <p:spPr>
          <a:xfrm>
            <a:off x="53299" y="27282"/>
            <a:ext cx="1178582" cy="1142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FF650B8-9403-4B60-B13A-3C6A66BC1D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8" t="25545" r="19907" b="19492"/>
          <a:stretch/>
        </p:blipFill>
        <p:spPr>
          <a:xfrm>
            <a:off x="94360" y="1030403"/>
            <a:ext cx="1071907" cy="1142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72D4B36-0739-4E9B-82B2-60B9CAC285D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7" t="21280" r="3619" b="6629"/>
          <a:stretch/>
        </p:blipFill>
        <p:spPr>
          <a:xfrm>
            <a:off x="141166" y="3447364"/>
            <a:ext cx="1125571" cy="849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802B3C9-0EA7-4798-8929-C02C3626810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7" t="8514" r="18220" b="26015"/>
          <a:stretch/>
        </p:blipFill>
        <p:spPr>
          <a:xfrm>
            <a:off x="160798" y="5675729"/>
            <a:ext cx="1005469" cy="1219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AF36C9C-6B1A-43B7-B2B0-CB7C444E132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44" y="4431816"/>
            <a:ext cx="657938" cy="1170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0643501-2BAB-48A1-99D9-317F58B9EA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6" y="2222649"/>
            <a:ext cx="1266738" cy="953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9599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(01-35)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9906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(01-35)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SE35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220C4533-A445-9E5B-EB08-7397B0E5E8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5367" y="1398504"/>
          <a:ext cx="5440363" cy="172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440893" imgH="1722246" progId="Excel.Sheet.12">
                  <p:link updateAutomatic="1"/>
                </p:oleObj>
              </mc:Choice>
              <mc:Fallback>
                <p:oleObj name="Worksheet" r:id="rId2" imgW="5440893" imgH="1722246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220C4533-A445-9E5B-EB08-7397B0E5E8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5367" y="1398504"/>
                        <a:ext cx="5440363" cy="172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F86B7187-AE9D-B7A0-238F-F860CB5A78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8802" y="3374065"/>
          <a:ext cx="5440363" cy="294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440893" imgH="2949011" progId="Excel.Sheet.12">
                  <p:link updateAutomatic="1"/>
                </p:oleObj>
              </mc:Choice>
              <mc:Fallback>
                <p:oleObj name="Worksheet" r:id="rId4" imgW="5440893" imgH="2949011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F86B7187-AE9D-B7A0-238F-F860CB5A78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8802" y="3374065"/>
                        <a:ext cx="5440363" cy="294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114F552E-D4C9-33D8-C833-09CB5647AB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25158" y="1190169"/>
          <a:ext cx="5134182" cy="5501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440893" imgH="5829371" progId="Excel.Sheet.12">
                  <p:link updateAutomatic="1"/>
                </p:oleObj>
              </mc:Choice>
              <mc:Fallback>
                <p:oleObj name="Worksheet" r:id="rId6" imgW="5440893" imgH="5829371" progId="Excel.Sheet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114F552E-D4C9-33D8-C833-09CB5647AB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25158" y="1190169"/>
                        <a:ext cx="5134182" cy="55012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5757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(01-35)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SE35</a:t>
            </a:r>
            <a:endParaRPr lang="es-PE" dirty="0"/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66BB8AAC-6462-FAB4-7668-B70F764740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2835" y="1457462"/>
          <a:ext cx="11799732" cy="395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5603200" imgH="8587779" progId="Excel.Sheet.12">
                  <p:link updateAutomatic="1"/>
                </p:oleObj>
              </mc:Choice>
              <mc:Fallback>
                <p:oleObj name="Worksheet" r:id="rId2" imgW="25603200" imgH="8587779" progId="Excel.Sheet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66BB8AAC-6462-FAB4-7668-B70F764740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2835" y="1457462"/>
                        <a:ext cx="11799732" cy="3959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542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(01-35)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SE35</a:t>
            </a:r>
            <a:endParaRPr lang="es-PE" dirty="0"/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17415E6A-35A1-8FB1-961B-558CB34008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864" y="2124075"/>
          <a:ext cx="11852063" cy="2736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5603200" imgH="5905697" progId="Excel.Sheet.12">
                  <p:link updateAutomatic="1"/>
                </p:oleObj>
              </mc:Choice>
              <mc:Fallback>
                <p:oleObj name="Worksheet" r:id="rId2" imgW="25603200" imgH="5905697" progId="Excel.Sheet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17415E6A-35A1-8FB1-961B-558CB34008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0864" y="2124075"/>
                        <a:ext cx="11852063" cy="2736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7763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(01-35)</a:t>
            </a:r>
            <a:endParaRPr lang="es-PE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907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CORRALES –  SE (01-35)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SE35</a:t>
            </a:r>
            <a:endParaRPr lang="es-PE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879475" y="5319713"/>
          <a:ext cx="4192588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762535" imgH="921886" progId="Excel.Sheet.12">
                  <p:link updateAutomatic="1"/>
                </p:oleObj>
              </mc:Choice>
              <mc:Fallback>
                <p:oleObj name="Worksheet" r:id="rId2" imgW="4762535" imgH="921886" progId="Excel.Sheet.12">
                  <p:link updateAutomatic="1"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79475" y="5319713"/>
                        <a:ext cx="4192588" cy="81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08159350-3998-A95C-3714-1A0A008912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5250" y="1284470"/>
          <a:ext cx="6231529" cy="3247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3121427" imgH="6834832" progId="Excel.Sheet.12">
                  <p:link updateAutomatic="1"/>
                </p:oleObj>
              </mc:Choice>
              <mc:Fallback>
                <p:oleObj name="Worksheet" r:id="rId4" imgW="13121427" imgH="6834832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08159350-3998-A95C-3714-1A0A008912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5250" y="1284470"/>
                        <a:ext cx="6231529" cy="32477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D0371839-AA4F-60DF-92F4-A21FA0CF0C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17366" y="3468509"/>
          <a:ext cx="5631072" cy="3170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2793945" imgH="7200687" progId="Excel.Sheet.12">
                  <p:link updateAutomatic="1"/>
                </p:oleObj>
              </mc:Choice>
              <mc:Fallback>
                <p:oleObj name="Worksheet" r:id="rId6" imgW="12793945" imgH="7200687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D0371839-AA4F-60DF-92F4-A21FA0CF0C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17366" y="3468509"/>
                        <a:ext cx="5631072" cy="31708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F9DD77E9-0211-E8DB-45F8-A70AE1E0D8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4192" y="4405852"/>
          <a:ext cx="5334000" cy="172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5334142" imgH="1722246" progId="Excel.Sheet.12">
                  <p:link updateAutomatic="1"/>
                </p:oleObj>
              </mc:Choice>
              <mc:Fallback>
                <p:oleObj name="Worksheet" r:id="rId8" imgW="5334142" imgH="1722246" progId="Excel.Sheet.12">
                  <p:link updateAutomatic="1"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F9DD77E9-0211-E8DB-45F8-A70AE1E0D8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4192" y="4405852"/>
                        <a:ext cx="5334000" cy="172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6EFBEBB7-7C81-DAB8-404A-DDD31697B7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53272" y="1307944"/>
          <a:ext cx="3759259" cy="2160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0" imgW="5767950" imgH="3314439" progId="Excel.Sheet.12">
                  <p:link updateAutomatic="1"/>
                </p:oleObj>
              </mc:Choice>
              <mc:Fallback>
                <p:oleObj name="Worksheet" r:id="rId10" imgW="5767950" imgH="3314439" progId="Excel.Sheet.12">
                  <p:link updateAutomatic="1"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6EFBEBB7-7C81-DAB8-404A-DDD31697B7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353272" y="1307944"/>
                        <a:ext cx="3759259" cy="21605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2744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CORRALES – SE 01-35/2024</a:t>
            </a:r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2E4FC00-104B-EB78-1FD3-770E7FBF6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9391"/>
            <a:ext cx="12192000" cy="702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22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ZORRITOS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35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766D06C-0E35-4260-8648-97A212F02F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9" t="13710" r="1342" b="15883"/>
          <a:stretch/>
        </p:blipFill>
        <p:spPr>
          <a:xfrm>
            <a:off x="37995" y="21219"/>
            <a:ext cx="1143608" cy="158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32E61CC-A09E-488B-8A1B-E399D276E0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" t="2063" r="10349"/>
          <a:stretch/>
        </p:blipFill>
        <p:spPr>
          <a:xfrm>
            <a:off x="103633" y="4840631"/>
            <a:ext cx="1140151" cy="1837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9C29E09-976F-42F1-831A-A39B9A2B592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9" r="23943" b="37059"/>
          <a:stretch/>
        </p:blipFill>
        <p:spPr>
          <a:xfrm>
            <a:off x="89512" y="3089133"/>
            <a:ext cx="1040574" cy="1485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B705F42-DD05-4EF8-98B7-8AF3F4874E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2" y="1697352"/>
            <a:ext cx="1040574" cy="1391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5031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(01- 35)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69394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SE (01- 35)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35</a:t>
            </a:r>
            <a:endParaRPr lang="es-PE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FC8CD27-D254-2A24-EA2E-3539A6C16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04" y="1805940"/>
            <a:ext cx="5623560" cy="162306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52B90CE-4D56-6B52-7566-E93013D5C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393" y="1616839"/>
            <a:ext cx="5623560" cy="47653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22CFF17-994E-6DF8-FCA4-61999405D1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704" y="3890362"/>
            <a:ext cx="5623560" cy="222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692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(01- 35)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35</a:t>
            </a:r>
            <a:endParaRPr lang="es-PE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6DBC1A1-EC8F-E820-B333-6FEFCE270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1711"/>
            <a:ext cx="12192000" cy="373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741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(01- 35)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35</a:t>
            </a:r>
            <a:endParaRPr lang="es-PE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9422A5A-3692-9656-5E56-6B97A4330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4034"/>
            <a:ext cx="12192000" cy="282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68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ZORRITOS –  SE (01- 35)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SE35</a:t>
            </a:r>
            <a:endParaRPr lang="es-PE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0D733F4-6C4D-473B-A196-1A75D53EA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475" y="3324225"/>
            <a:ext cx="781050" cy="2095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99DCCFE-0D17-4D60-ACFF-8886D1100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475" y="3324225"/>
            <a:ext cx="781050" cy="20955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0481D45F-ED39-304C-97B9-DD570AD53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361" y="1432673"/>
            <a:ext cx="5307027" cy="295071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915C982-D13C-C828-68B9-049910DCFE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1330" y="3872204"/>
            <a:ext cx="4622653" cy="286195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24DDF59-3769-0368-5855-A926F408F2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3140" y="1432673"/>
            <a:ext cx="3679369" cy="216409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6222F6C-C981-A335-7BA7-5F6BE74F00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904" y="4790939"/>
            <a:ext cx="5615940" cy="14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2409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2280BFB-AD43-465A-18C5-CF926364B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9" y="0"/>
            <a:ext cx="12129731" cy="68580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ZORRITOS – SE 01-35/2024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951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(01-35)</a:t>
            </a:r>
            <a:endParaRPr lang="es-PE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35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511BF0FB-26A0-9AE5-E361-8FFF3D335B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6918539"/>
              </p:ext>
            </p:extLst>
          </p:nvPr>
        </p:nvGraphicFramePr>
        <p:xfrm>
          <a:off x="451404" y="746675"/>
          <a:ext cx="5894450" cy="238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356683" imgH="2171676" progId="Excel.Sheet.12">
                  <p:link updateAutomatic="1"/>
                </p:oleObj>
              </mc:Choice>
              <mc:Fallback>
                <p:oleObj name="Worksheet" r:id="rId2" imgW="5356683" imgH="217167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1404" y="746675"/>
                        <a:ext cx="5894450" cy="2389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0E0AE57C-6104-99D4-6FE0-0535F6CEE0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6291427"/>
              </p:ext>
            </p:extLst>
          </p:nvPr>
        </p:nvGraphicFramePr>
        <p:xfrm>
          <a:off x="992195" y="3340344"/>
          <a:ext cx="4837981" cy="3242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356683" imgH="3589044" progId="Excel.Sheet.12">
                  <p:link updateAutomatic="1"/>
                </p:oleObj>
              </mc:Choice>
              <mc:Fallback>
                <p:oleObj name="Worksheet" r:id="rId4" imgW="5356683" imgH="358904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2195" y="3340344"/>
                        <a:ext cx="4837981" cy="32420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5A2B764A-0FDE-CBF8-CA13-EE5A17EF1D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667268"/>
              </p:ext>
            </p:extLst>
          </p:nvPr>
        </p:nvGraphicFramePr>
        <p:xfrm>
          <a:off x="7108490" y="1275899"/>
          <a:ext cx="4470365" cy="5507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356683" imgH="6599031" progId="Excel.Sheet.12">
                  <p:link updateAutomatic="1"/>
                </p:oleObj>
              </mc:Choice>
              <mc:Fallback>
                <p:oleObj name="Worksheet" r:id="rId6" imgW="5356683" imgH="659903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08490" y="1275899"/>
                        <a:ext cx="4470365" cy="55077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8596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686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(01-35)</a:t>
            </a:r>
            <a:endParaRPr lang="es-PE" sz="3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35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3D0AFE46-7088-7576-F0C5-3541F88528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615324"/>
              </p:ext>
            </p:extLst>
          </p:nvPr>
        </p:nvGraphicFramePr>
        <p:xfrm>
          <a:off x="373320" y="868622"/>
          <a:ext cx="11545777" cy="469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1084363" imgH="8572429" progId="Excel.Sheet.12">
                  <p:link updateAutomatic="1"/>
                </p:oleObj>
              </mc:Choice>
              <mc:Fallback>
                <p:oleObj name="Worksheet" r:id="rId2" imgW="21084363" imgH="857242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3320" y="868622"/>
                        <a:ext cx="11545777" cy="4697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6046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686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(01-35)</a:t>
            </a:r>
            <a:endParaRPr lang="es-PE" sz="3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35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4DE36A5F-CF3E-2588-89BE-3A8BD3DBD1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746024"/>
              </p:ext>
            </p:extLst>
          </p:nvPr>
        </p:nvGraphicFramePr>
        <p:xfrm>
          <a:off x="150032" y="1038925"/>
          <a:ext cx="11723089" cy="2682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1084363" imgH="4282377" progId="Excel.Sheet.12">
                  <p:link updateAutomatic="1"/>
                </p:oleObj>
              </mc:Choice>
              <mc:Fallback>
                <p:oleObj name="Worksheet" r:id="rId2" imgW="21084363" imgH="428237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0032" y="1038925"/>
                        <a:ext cx="11723089" cy="26824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6377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ZARUMILLA –  </a:t>
            </a:r>
            <a:r>
              <a:rPr lang="es-PE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 (01-35)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35</a:t>
            </a:r>
            <a:endParaRPr lang="es-PE" dirty="0"/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022E7CCB-BF1D-0672-504F-6B89B802C1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905006"/>
              </p:ext>
            </p:extLst>
          </p:nvPr>
        </p:nvGraphicFramePr>
        <p:xfrm>
          <a:off x="332747" y="1212333"/>
          <a:ext cx="6297978" cy="3327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569025" imgH="5584034" progId="Excel.Sheet.12">
                  <p:link updateAutomatic="1"/>
                </p:oleObj>
              </mc:Choice>
              <mc:Fallback>
                <p:oleObj name="Worksheet" r:id="rId2" imgW="10569025" imgH="558403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32747" y="1212333"/>
                        <a:ext cx="6297978" cy="33277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B8198451-563E-4C28-793A-122385E840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9113500"/>
              </p:ext>
            </p:extLst>
          </p:nvPr>
        </p:nvGraphicFramePr>
        <p:xfrm>
          <a:off x="6706627" y="3604423"/>
          <a:ext cx="5152626" cy="3088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0942532" imgH="6801858" progId="Excel.Sheet.12">
                  <p:link updateAutomatic="1"/>
                </p:oleObj>
              </mc:Choice>
              <mc:Fallback>
                <p:oleObj name="Worksheet" r:id="rId4" imgW="10942532" imgH="680185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06627" y="3604423"/>
                        <a:ext cx="5152626" cy="3088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F5687759-0776-4844-4F9F-0544DADDF4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312562"/>
              </p:ext>
            </p:extLst>
          </p:nvPr>
        </p:nvGraphicFramePr>
        <p:xfrm>
          <a:off x="799113" y="4563549"/>
          <a:ext cx="5454182" cy="1956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036855" imgH="1805822" progId="Excel.Sheet.12">
                  <p:link updateAutomatic="1"/>
                </p:oleObj>
              </mc:Choice>
              <mc:Fallback>
                <p:oleObj name="Worksheet" r:id="rId6" imgW="5036855" imgH="180582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9113" y="4563549"/>
                        <a:ext cx="5454182" cy="19561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6452DAE0-33A4-C714-247A-08EB199D4A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0690328"/>
              </p:ext>
            </p:extLst>
          </p:nvPr>
        </p:nvGraphicFramePr>
        <p:xfrm>
          <a:off x="7529074" y="1168903"/>
          <a:ext cx="3815880" cy="2333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5424128" imgH="3317830" progId="Excel.Sheet.12">
                  <p:link updateAutomatic="1"/>
                </p:oleObj>
              </mc:Choice>
              <mc:Fallback>
                <p:oleObj name="Worksheet" r:id="rId8" imgW="5424128" imgH="331783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529074" y="1168903"/>
                        <a:ext cx="3815880" cy="2333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1464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9A22AEC-C1FA-9FC9-D5DA-B5B5C525B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4" y="0"/>
            <a:ext cx="12129731" cy="68580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ZARUMILLA – SE 01-35/2024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63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624667" y="0"/>
            <a:ext cx="9567333" cy="695013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343024" y="5269130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PAMPA GRANDE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35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91" y="600728"/>
            <a:ext cx="2050377" cy="152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279399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25" y="94795"/>
            <a:ext cx="1140863" cy="1521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90" y="1685738"/>
            <a:ext cx="1095999" cy="146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0"/>
          <a:stretch/>
        </p:blipFill>
        <p:spPr>
          <a:xfrm>
            <a:off x="279399" y="3147069"/>
            <a:ext cx="1192298" cy="1743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653" y="5068685"/>
            <a:ext cx="1128044" cy="1504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7220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(01-35)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0254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</TotalTime>
  <Words>577</Words>
  <Application>Microsoft Office PowerPoint</Application>
  <PresentationFormat>Panorámica</PresentationFormat>
  <Paragraphs>62</Paragraphs>
  <Slides>28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Vínculos</vt:lpstr>
      </vt:variant>
      <vt:variant>
        <vt:i4>28</vt:i4>
      </vt:variant>
      <vt:variant>
        <vt:lpstr>Títulos de diapositiva</vt:lpstr>
      </vt:variant>
      <vt:variant>
        <vt:i4>28</vt:i4>
      </vt:variant>
    </vt:vector>
  </HeadingPairs>
  <TitlesOfParts>
    <vt:vector size="63" baseType="lpstr">
      <vt:lpstr>Arial</vt:lpstr>
      <vt:lpstr>Arial Narrow</vt:lpstr>
      <vt:lpstr>Arial Rounded MT Bold</vt:lpstr>
      <vt:lpstr>Calibri</vt:lpstr>
      <vt:lpstr>Calibri Light</vt:lpstr>
      <vt:lpstr>Cambria</vt:lpstr>
      <vt:lpstr>Tema de Office</vt:lpstr>
      <vt:lpstr>file:///C:\SALA_ZARUMILLA\Sala_situacional_ZA-34.xlsx!TRABAJO!F13C1:F19C5</vt:lpstr>
      <vt:lpstr>file:///C:\SALA_ZARUMILLA\Sala_situacional_ZA-34.xlsx!TRABAJO!F120C1:F135C5</vt:lpstr>
      <vt:lpstr>file:///C:\SALA_ZARUMILLA\Sala_situacional_ZA-34.xlsx!TRABAJO!F58C1:F86C5</vt:lpstr>
      <vt:lpstr>file:///C:\SALA_ZARUMILLA\Sala_situacional_ZA-34.xlsx!TRABAJO2!F35C1:F59C37</vt:lpstr>
      <vt:lpstr>file:///C:\SALA_ZARUMILLA\Sala_situacional_ZA-34.xlsx!TRABAJO2!F88C1:F101C37</vt:lpstr>
      <vt:lpstr>file:///C:\SALA_ZARUMILLA\Sala_situacional_ZA-34.xlsx!TRABAJO3!%5bSala_situacional_ZA-34.xlsx%5dTRABAJO3%20Gráfico%201</vt:lpstr>
      <vt:lpstr>file:///C:\SALA_ZARUMILLA\Sala_situacional_ZA-34.xlsx!TRABAJO3!%5bSala_situacional_ZA-34.xlsx%5dTRABAJO3%20Gráfico%202</vt:lpstr>
      <vt:lpstr>file:///C:\SALA_ZARUMILLA\Sala_situacional_ZA-34.xlsx!TRABAJO!F13C9:F17C14</vt:lpstr>
      <vt:lpstr>file:///C:\SALA_ZARUMILLA\Sala_situacional_ZA-34.xlsx!TRABAJO!%5bSala_situacional_ZA-34.xlsx%5dTRABAJO%20Gráfico%202</vt:lpstr>
      <vt:lpstr>file:///C:\SALA_PAMPA_GRANDE\sala_situacional%20-%2035.xlsx!TRABAJO!F15C1:F21C5</vt:lpstr>
      <vt:lpstr>file:///C:\SALA_PAMPA_GRANDE\sala_situacional%20-%2035.xlsx!TRABAJO!F77C1:F107C5</vt:lpstr>
      <vt:lpstr>file:///C:\SALA_PAMPA_GRANDE\sala_situacional%20-%2035.xlsx!TRABAJO!F133C1:F146C5</vt:lpstr>
      <vt:lpstr>file:///C:\SALA_PAMPA_GRANDE\sala_situacional%20-%2035.xlsx!TRABAJO2!F42C1:F69C37</vt:lpstr>
      <vt:lpstr>file:///C:\SALA_PAMPA_GRANDE\sala_situacional%20-%2035.xlsx!TRABAJO2!F101C1:F115C37</vt:lpstr>
      <vt:lpstr>file:///C:\SALA_PAMPA_GRANDE\sala_situacional%20-%2035.xlsx!TRABAJO!%5bsala_situacional%20-%2035.xlsx%5dTRABAJO%20Gráfico%202</vt:lpstr>
      <vt:lpstr>file:///C:\SALA_PAMPA_GRANDE\sala_situacional%20-%2035.xlsx!TRABAJO!F14C9:F19C14</vt:lpstr>
      <vt:lpstr>file:///C:\SALA_PAMPA_GRANDE\sala_situacional%20-%2035.xlsx!TRABAJO3!%5bsala_situacional%20-%2035.xlsx%5dTRABAJO3%20Gráfico%202</vt:lpstr>
      <vt:lpstr>file:///C:\SALA_PAMPA_GRANDE\sala_situacional%20-%2035.xlsx!TRABAJO3!%5bsala_situacional%20-%2035.xlsx%5dTRABAJO3%20Gráfico%201</vt:lpstr>
      <vt:lpstr>file:///C:\SALA_%20CORRALES\sala_situacional%20-%20SE%2034%20C.xlsx!TRABAJO!F14C1:F20C5</vt:lpstr>
      <vt:lpstr>file:///C:\SALA_%20CORRALES\sala_situacional%20-%20SE%2034%20C.xlsx!TRABAJO!F94C1:F108C5</vt:lpstr>
      <vt:lpstr>file:///C:\SALA_%20CORRALES\sala_situacional%20-%20SE%2034%20C.xlsx!TRABAJO!F49C1:F71C5</vt:lpstr>
      <vt:lpstr>file:///C:\SALA_%20CORRALES\sala_situacional%20-%20SE%2034%20C.xlsx!TRABAJO2!F35C1:F55C37</vt:lpstr>
      <vt:lpstr>file:///C:\SALA_%20CORRALES\sala_situacional%20-%20SE%2034%20C.xlsx!TRABAJO2!F87C1:F100C37</vt:lpstr>
      <vt:lpstr>file:///C:\SALA_%20CORRALES\sala_situacional%20-%20SE%2028%20C.xlsx!TRABAJO!F6C18:F10C23</vt:lpstr>
      <vt:lpstr>file:///C:\SALA_%20CORRALES\sala_situacional%20-%20SE%2034%20C.xlsx!TRABAJO3!%5bsala_situacional%20-%20SE%2034%20C.xlsx%5dTRABAJO3%20Gráfico%201</vt:lpstr>
      <vt:lpstr>file:///C:\SALA_%20CORRALES\sala_situacional%20-%20SE%2034%20C.xlsx!TRABAJO3!%5bsala_situacional%20-%20SE%2034%20C.xlsx%5dTRABAJO3%20Gráfico%202</vt:lpstr>
      <vt:lpstr>file:///C:\SALA_%20CORRALES\sala_situacional%20-%20SE%2034%20C.xlsx!TRABAJO!F12C9:F16C14</vt:lpstr>
      <vt:lpstr>file:///C:\SALA_%20CORRALES\sala_situacional%20-%20SE%2034%20C.xlsx!TRABAJO!%5bsala_situacional%20-%20SE%2034%20C.xlsx%5dTRABAJO%20Gráfico%202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120</cp:revision>
  <cp:lastPrinted>2024-03-20T23:17:57Z</cp:lastPrinted>
  <dcterms:created xsi:type="dcterms:W3CDTF">2023-06-21T15:50:33Z</dcterms:created>
  <dcterms:modified xsi:type="dcterms:W3CDTF">2024-09-05T15:30:25Z</dcterms:modified>
</cp:coreProperties>
</file>