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9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0F36B-0ACC-4A5A-8903-A426538AA9E1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0044-577A-4765-A1CB-214FEDCF629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203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32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2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%20-%2032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32.xlsx!TRABAJO2!F42C1:F69C3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32.xlsx!TRABAJO2!F101C1:F115C3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32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%20-%2032.xlsx!TRABAJO3!%5bsala_situacional%20-%2032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2.xlsx!TRABAJO!%5bsala_situacional%20-%2032.xlsx%5dTRABAJO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%20-%2032.xlsx!TRABAJO3!%5bsala_situacional%20-%2032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31%20C.xlsx!TRABAJO!F93C1:F10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1%20C.xlsx!TRABAJO!F14C1:F20C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SALA_%20CORRALES\sala_situacional%20-%20SE%2031%20C.xlsx!TRABAJO!F49C1:F71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31%20C.xlsx!TRABAJO2!F35C1:F55C3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SALA_%20CORRALES\sala_situacional%20-%20SE%2031%20C.xlsx!TRABAJO2!F87C1:F100C3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1%20C.xlsx!TRABAJO3!%5bsala_situacional%20-%20SE%2031%20C.xlsx%5dTRABAJO3%20Gr&#225;fico%201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1%20C.xlsx!TRABAJO!%5bsala_situacional%20-%20SE%2031%20C.xlsx%5dTRABAJO%20Gr&#225;fico%202" TargetMode="Externa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file:///C:\SALA_%20CORRALES\sala_situacional%20-%20SE%2031%20C.xlsx!TRABAJO3!%5bsala_situacional%20-%20SE%2031%20C.xlsx%5dTRABAJO3%20Gr&#225;fico%202" TargetMode="External"/><Relationship Id="rId4" Type="http://schemas.openxmlformats.org/officeDocument/2006/relationships/oleObject" Target="file:///C:\SALA_%20CORRALES\sala_situacional%20-%20SE%2031%20C.xlsx!TRABAJO!F12C9:F16C14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31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1.xlsx!TRABAJO!F58C1:F8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31.xlsx!TRABAJO!F120C1:F135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31.xlsx!TRABAJO2!F35C1:F59C3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31.xlsx!TRABAJO2!F88C1:F101C3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31.xlsx!TRABAJO!%5bSala_situacional_ZA-31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31.xlsx!TRABAJO3!%5bSala_situacional_ZA-31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1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31.xlsx!TRABAJO3!%5bSala_situacional_ZA-31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BB04E72-D652-2B61-221E-A6FF42305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452" y="1384924"/>
          <a:ext cx="5121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60196" progId="Excel.Sheet.12">
                  <p:link updateAutomatic="1"/>
                </p:oleObj>
              </mc:Choice>
              <mc:Fallback>
                <p:oleObj name="Worksheet" r:id="rId2" imgW="5120640" imgH="176019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BB04E72-D652-2B61-221E-A6FF42305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452" y="1384924"/>
                        <a:ext cx="5121275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73B8CCC-ADBB-B742-ECB4-54B23358E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3208" y="1325314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433242" progId="Excel.Sheet.12">
                  <p:link updateAutomatic="1"/>
                </p:oleObj>
              </mc:Choice>
              <mc:Fallback>
                <p:oleObj name="Worksheet" r:id="rId4" imgW="5120640" imgH="543324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73B8CCC-ADBB-B742-ECB4-54B23358E7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3208" y="1325314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186BADA-4104-B18D-3207-E2D67F335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451" y="3340216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8186BADA-4104-B18D-3207-E2D67F335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451" y="3340216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36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0672548-0554-F7A8-2638-75CA6C10E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154" y="1351675"/>
          <a:ext cx="11337692" cy="399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732098" imgH="7650543" progId="Excel.Sheet.12">
                  <p:link updateAutomatic="1"/>
                </p:oleObj>
              </mc:Choice>
              <mc:Fallback>
                <p:oleObj name="Worksheet" r:id="rId2" imgW="21732098" imgH="765054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0672548-0554-F7A8-2638-75CA6C10E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7154" y="1351675"/>
                        <a:ext cx="11337692" cy="3994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18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C1F95A9-20CB-3C2A-6262-42866BA500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796" y="1386892"/>
          <a:ext cx="11404082" cy="204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732098" imgH="3718671" progId="Excel.Sheet.12">
                  <p:link updateAutomatic="1"/>
                </p:oleObj>
              </mc:Choice>
              <mc:Fallback>
                <p:oleObj name="Worksheet" r:id="rId2" imgW="21732098" imgH="371867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C1F95A9-20CB-3C2A-6262-42866BA50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5796" y="1386892"/>
                        <a:ext cx="11404082" cy="204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AC591EA-A027-42E6-A268-ECA89B5E3E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318" y="1392238"/>
          <a:ext cx="5263387" cy="275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31636" imgH="5809717" progId="Excel.Sheet.12">
                  <p:link updateAutomatic="1"/>
                </p:oleObj>
              </mc:Choice>
              <mc:Fallback>
                <p:oleObj name="Worksheet" r:id="rId2" imgW="10631636" imgH="580971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AC591EA-A027-42E6-A268-ECA89B5E3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6318" y="1392238"/>
                        <a:ext cx="5263387" cy="2759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08F97CE-196A-D2C2-5123-AAE8E15970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4627" y="3870325"/>
          <a:ext cx="4774522" cy="258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91989" imgH="3889248" progId="Excel.Sheet.12">
                  <p:link updateAutomatic="1"/>
                </p:oleObj>
              </mc:Choice>
              <mc:Fallback>
                <p:oleObj name="Worksheet" r:id="rId4" imgW="7191989" imgH="3889248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08F97CE-196A-D2C2-5123-AAE8E1597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4627" y="3870325"/>
                        <a:ext cx="4774522" cy="2582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CAE6A04-28F8-1A16-7B3F-6865B054F2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2775" y="1360488"/>
          <a:ext cx="3798888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63434" imgH="3367740" progId="Excel.Sheet.12">
                  <p:link updateAutomatic="1"/>
                </p:oleObj>
              </mc:Choice>
              <mc:Fallback>
                <p:oleObj name="Worksheet" r:id="rId6" imgW="5463434" imgH="336774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CAE6A04-28F8-1A16-7B3F-6865B054F2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2775" y="1360488"/>
                        <a:ext cx="3798888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24E4176-66E3-FEF7-BD3A-BC2485E74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6" y="4464535"/>
          <a:ext cx="549683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844505" imgH="1394342" progId="Excel.Sheet.12">
                  <p:link updateAutomatic="1"/>
                </p:oleObj>
              </mc:Choice>
              <mc:Fallback>
                <p:oleObj name="Worksheet" r:id="rId8" imgW="5844505" imgH="139434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24E4176-66E3-FEF7-BD3A-BC2485E749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0826" y="4464535"/>
                        <a:ext cx="5496832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89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DADD85-8198-C422-C55E-E5E07F98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"/>
            <a:ext cx="12192000" cy="656010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2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3007153" y="-126004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22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04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SE232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B4F2D-9801-388D-00C2-3190FDDBBE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178" y="3131890"/>
          <a:ext cx="5440363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3139614" progId="Excel.Sheet.12">
                  <p:link updateAutomatic="1"/>
                </p:oleObj>
              </mc:Choice>
              <mc:Fallback>
                <p:oleObj name="Worksheet" r:id="rId2" imgW="5440893" imgH="3139614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B4F2D-9801-388D-00C2-3190FDDBB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178" y="3131890"/>
                        <a:ext cx="5440363" cy="314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7D45C44-81B9-6C8A-9141-4BEA891F31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3626" y="1150491"/>
          <a:ext cx="5234609" cy="560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5829371" progId="Excel.Sheet.12">
                  <p:link updateAutomatic="1"/>
                </p:oleObj>
              </mc:Choice>
              <mc:Fallback>
                <p:oleObj name="Worksheet" r:id="rId4" imgW="5440893" imgH="5829371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7D45C44-81B9-6C8A-9141-4BEA891F3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3626" y="1150491"/>
                        <a:ext cx="5234609" cy="560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471D4C0-1BB6-C411-522A-24581BF97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178" y="1190169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1722246" progId="Excel.Sheet.12">
                  <p:link updateAutomatic="1"/>
                </p:oleObj>
              </mc:Choice>
              <mc:Fallback>
                <p:oleObj name="Worksheet" r:id="rId6" imgW="5440893" imgH="1722246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471D4C0-1BB6-C411-522A-24581BF97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178" y="1190169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086A286-DB93-5642-D2A2-41C344C6D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956" y="1830207"/>
          <a:ext cx="11885984" cy="351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936129" imgH="6781958" progId="Excel.Sheet.12">
                  <p:link updateAutomatic="1"/>
                </p:oleObj>
              </mc:Choice>
              <mc:Fallback>
                <p:oleObj name="Worksheet" r:id="rId2" imgW="22936129" imgH="6781958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086A286-DB93-5642-D2A2-41C344C6D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956" y="1830207"/>
                        <a:ext cx="11885984" cy="3517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17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622DDC6-3C21-51C3-99A1-FE72EDCCA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687" y="1885190"/>
          <a:ext cx="11723052" cy="252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936129" imgH="4937760" progId="Excel.Sheet.12">
                  <p:link updateAutomatic="1"/>
                </p:oleObj>
              </mc:Choice>
              <mc:Fallback>
                <p:oleObj name="Worksheet" r:id="rId2" imgW="22936129" imgH="493776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622DDC6-3C21-51C3-99A1-FE72EDCCA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687" y="1885190"/>
                        <a:ext cx="11723052" cy="252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1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(01-32)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D0131D6-A38B-A5C6-FC41-752E8F24B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383" y="4458494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34142" imgH="1722246" progId="Excel.Sheet.12">
                  <p:link updateAutomatic="1"/>
                </p:oleObj>
              </mc:Choice>
              <mc:Fallback>
                <p:oleObj name="Worksheet" r:id="rId4" imgW="5334142" imgH="1722246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D0131D6-A38B-A5C6-FC41-752E8F24B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383" y="4458494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B9D9684-0227-D287-F6FF-C03D9DE68C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474" y="1190169"/>
          <a:ext cx="3647109" cy="21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767950" imgH="3367740" progId="Excel.Sheet.12">
                  <p:link updateAutomatic="1"/>
                </p:oleObj>
              </mc:Choice>
              <mc:Fallback>
                <p:oleObj name="Worksheet" r:id="rId6" imgW="5767950" imgH="336774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B9D9684-0227-D287-F6FF-C03D9DE68C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4474" y="1190169"/>
                        <a:ext cx="3647109" cy="2131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A986F32-BF15-1077-2BA3-BADD9CCB7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93" y="1299897"/>
          <a:ext cx="6574214" cy="334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3144394" imgH="6682606" progId="Excel.Sheet.12">
                  <p:link updateAutomatic="1"/>
                </p:oleObj>
              </mc:Choice>
              <mc:Fallback>
                <p:oleObj name="Worksheet" r:id="rId8" imgW="13144394" imgH="6682606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A986F32-BF15-1077-2BA3-BADD9CCB7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993" y="1299897"/>
                        <a:ext cx="6574214" cy="3344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B0CB592-F154-22A7-388C-A90BB8512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9007" y="3333430"/>
          <a:ext cx="5334000" cy="292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2824141" imgH="7040785" progId="Excel.Sheet.12">
                  <p:link updateAutomatic="1"/>
                </p:oleObj>
              </mc:Choice>
              <mc:Fallback>
                <p:oleObj name="Worksheet" r:id="rId10" imgW="12824141" imgH="7040785" progId="Excel.Sheet.12">
                  <p:link updateAutomatic="1"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6B0CB592-F154-22A7-388C-A90BB8512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39007" y="3333430"/>
                        <a:ext cx="5334000" cy="2929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746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25F5C8-7F5B-A351-384E-8860718A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36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60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32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1DCAC6-22C7-4238-8EC3-337BF6B9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7" y="1543050"/>
            <a:ext cx="5476875" cy="1885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708650-24B1-470C-9D73-A836AA26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787" y="1658193"/>
            <a:ext cx="5476875" cy="49185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2F14464-F0D9-44D6-8579-2F026539B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51" y="3781881"/>
            <a:ext cx="5476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6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32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8DD866-E363-449F-97BE-B054BCA0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084"/>
            <a:ext cx="12192000" cy="32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32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392BD8-1BCB-4E22-8A7E-D4DA71CB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4865"/>
            <a:ext cx="12192000" cy="22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SE32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4EEACA-A5E1-4DB6-B3FB-E5D2316AF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7" y="1377724"/>
            <a:ext cx="4846735" cy="29360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6BCFFA-F371-413A-BEEB-6E341CC4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8" y="4081140"/>
            <a:ext cx="3920835" cy="26530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EBDF17-9B14-4E09-AA37-5E8C09E84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129" y="1377724"/>
            <a:ext cx="3696003" cy="24292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7405D7-2055-45D9-B854-728D4E30D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27" y="4559925"/>
            <a:ext cx="54387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48A9A6-BC51-40D9-9546-24F892350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169"/>
            <a:ext cx="12192000" cy="62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6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(01-32)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32</a:t>
            </a:r>
            <a:endParaRPr lang="es-PE" dirty="0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EC3B1091-11D1-91D3-CD93-4B79F409E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7424"/>
              </p:ext>
            </p:extLst>
          </p:nvPr>
        </p:nvGraphicFramePr>
        <p:xfrm>
          <a:off x="525832" y="938066"/>
          <a:ext cx="4832977" cy="195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171676" progId="Excel.Sheet.12">
                  <p:link updateAutomatic="1"/>
                </p:oleObj>
              </mc:Choice>
              <mc:Fallback>
                <p:oleObj name="Worksheet" r:id="rId2" imgW="5356683" imgH="21716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832" y="938066"/>
                        <a:ext cx="4832977" cy="1959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8B6D09D-D359-FF26-9104-60C870B66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234394"/>
              </p:ext>
            </p:extLst>
          </p:nvPr>
        </p:nvGraphicFramePr>
        <p:xfrm>
          <a:off x="540551" y="3281584"/>
          <a:ext cx="4917268" cy="329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3589044" progId="Excel.Sheet.12">
                  <p:link updateAutomatic="1"/>
                </p:oleObj>
              </mc:Choice>
              <mc:Fallback>
                <p:oleObj name="Worksheet" r:id="rId4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551" y="3281584"/>
                        <a:ext cx="4917268" cy="3295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1CB4FB4-AFEB-B831-8069-7FA52F7A9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898890"/>
              </p:ext>
            </p:extLst>
          </p:nvPr>
        </p:nvGraphicFramePr>
        <p:xfrm>
          <a:off x="6921796" y="1275233"/>
          <a:ext cx="4444414" cy="547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6599031" progId="Excel.Sheet.12">
                  <p:link updateAutomatic="1"/>
                </p:oleObj>
              </mc:Choice>
              <mc:Fallback>
                <p:oleObj name="Worksheet" r:id="rId6" imgW="5356683" imgH="65990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1796" y="1275233"/>
                        <a:ext cx="4444414" cy="5475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(01-32)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32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EFF98E-DB7B-C73E-B3D4-08A2972F5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959266"/>
              </p:ext>
            </p:extLst>
          </p:nvPr>
        </p:nvGraphicFramePr>
        <p:xfrm>
          <a:off x="329605" y="810882"/>
          <a:ext cx="11237855" cy="482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979853" imgH="8572429" progId="Excel.Sheet.12">
                  <p:link updateAutomatic="1"/>
                </p:oleObj>
              </mc:Choice>
              <mc:Fallback>
                <p:oleObj name="Worksheet" r:id="rId2" imgW="19979853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9605" y="810882"/>
                        <a:ext cx="11237855" cy="482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(01-32)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32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1C1D0CA-A5A0-BC4A-0E7B-C7F9C38B0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26110"/>
              </p:ext>
            </p:extLst>
          </p:nvPr>
        </p:nvGraphicFramePr>
        <p:xfrm>
          <a:off x="383953" y="1105699"/>
          <a:ext cx="11393395" cy="244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979853" imgH="4282377" progId="Excel.Sheet.12">
                  <p:link updateAutomatic="1"/>
                </p:oleObj>
              </mc:Choice>
              <mc:Fallback>
                <p:oleObj name="Worksheet" r:id="rId2" imgW="19979853" imgH="42823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953" y="1105699"/>
                        <a:ext cx="11393395" cy="244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F2BB27A-86FC-656B-81E3-07DF69045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10351"/>
              </p:ext>
            </p:extLst>
          </p:nvPr>
        </p:nvGraphicFramePr>
        <p:xfrm>
          <a:off x="478574" y="1334977"/>
          <a:ext cx="5333585" cy="287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37236" imgH="5737694" progId="Excel.Sheet.12">
                  <p:link updateAutomatic="1"/>
                </p:oleObj>
              </mc:Choice>
              <mc:Fallback>
                <p:oleObj name="Worksheet" r:id="rId2" imgW="10637236" imgH="57376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574" y="1334977"/>
                        <a:ext cx="5333585" cy="2876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277A560-EF4E-C082-B2C1-3C76A1B71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14971"/>
              </p:ext>
            </p:extLst>
          </p:nvPr>
        </p:nvGraphicFramePr>
        <p:xfrm>
          <a:off x="6539024" y="3655558"/>
          <a:ext cx="4560894" cy="289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10652" imgH="6987485" progId="Excel.Sheet.12">
                  <p:link updateAutomatic="1"/>
                </p:oleObj>
              </mc:Choice>
              <mc:Fallback>
                <p:oleObj name="Worksheet" r:id="rId4" imgW="11010652" imgH="69874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9024" y="3655558"/>
                        <a:ext cx="4560894" cy="2896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F2E66C0-0949-CB74-3201-AA049C96C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0483"/>
              </p:ext>
            </p:extLst>
          </p:nvPr>
        </p:nvGraphicFramePr>
        <p:xfrm>
          <a:off x="722016" y="4211071"/>
          <a:ext cx="4726910" cy="16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805822" progId="Excel.Sheet.12">
                  <p:link updateAutomatic="1"/>
                </p:oleObj>
              </mc:Choice>
              <mc:Fallback>
                <p:oleObj name="Worksheet" r:id="rId6" imgW="5036855" imgH="18058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016" y="4211071"/>
                        <a:ext cx="4726910" cy="16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B951F600-806D-381A-9B54-93FD59034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10774"/>
              </p:ext>
            </p:extLst>
          </p:nvPr>
        </p:nvGraphicFramePr>
        <p:xfrm>
          <a:off x="6826102" y="1269082"/>
          <a:ext cx="3742736" cy="228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24128" imgH="3317830" progId="Excel.Sheet.12">
                  <p:link updateAutomatic="1"/>
                </p:oleObj>
              </mc:Choice>
              <mc:Fallback>
                <p:oleObj name="Worksheet" r:id="rId8" imgW="5424128" imgH="3317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26102" y="1269082"/>
                        <a:ext cx="3742736" cy="2289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2B6D27-8BEE-9495-050B-A4CD8378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17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540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576</Words>
  <Application>Microsoft Office PowerPoint</Application>
  <PresentationFormat>Panorámica</PresentationFormat>
  <Paragraphs>61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28</vt:i4>
      </vt:variant>
      <vt:variant>
        <vt:lpstr>Títulos de diapositiva</vt:lpstr>
      </vt:variant>
      <vt:variant>
        <vt:i4>28</vt:i4>
      </vt:variant>
    </vt:vector>
  </HeadingPairs>
  <TitlesOfParts>
    <vt:vector size="63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file:///C:\SALA_ZARUMILLA\Sala_situacional_ZA-31.xlsx!TRABAJO!F13C1:F19C5</vt:lpstr>
      <vt:lpstr>file:///C:\SALA_ZARUMILLA\Sala_situacional_ZA-31.xlsx!TRABAJO!F120C1:F135C5</vt:lpstr>
      <vt:lpstr>file:///C:\SALA_ZARUMILLA\Sala_situacional_ZA-31.xlsx!TRABAJO!F58C1:F86C5</vt:lpstr>
      <vt:lpstr>file:///C:\SALA_ZARUMILLA\Sala_situacional_ZA-31.xlsx!TRABAJO2!F35C1:F59C34</vt:lpstr>
      <vt:lpstr>file:///C:\SALA_ZARUMILLA\Sala_situacional_ZA-31.xlsx!TRABAJO2!F88C1:F101C34</vt:lpstr>
      <vt:lpstr>file:///C:\SALA_ZARUMILLA\Sala_situacional_ZA-31.xlsx!TRABAJO3!%5bSala_situacional_ZA-31.xlsx%5dTRABAJO3%20Gráfico%201</vt:lpstr>
      <vt:lpstr>file:///C:\SALA_ZARUMILLA\Sala_situacional_ZA-31.xlsx!TRABAJO3!%5bSala_situacional_ZA-31.xlsx%5dTRABAJO3%20Gráfico%202</vt:lpstr>
      <vt:lpstr>file:///C:\SALA_ZARUMILLA\Sala_situacional_ZA-31.xlsx!TRABAJO!F13C9:F17C14</vt:lpstr>
      <vt:lpstr>file:///C:\SALA_ZARUMILLA\Sala_situacional_ZA-31.xlsx!TRABAJO!%5bSala_situacional_ZA-31.xlsx%5dTRABAJO%20Gráfico%202</vt:lpstr>
      <vt:lpstr>file:///C:\SALA_PAMPA_GRANDE\sala_situacional%20-%2032.xlsx!TRABAJO!F15C1:F21C5</vt:lpstr>
      <vt:lpstr>file:///C:\SALA_PAMPA_GRANDE\sala_situacional%20-%2032.xlsx!TRABAJO!F77C1:F107C5</vt:lpstr>
      <vt:lpstr>file:///C:\SALA_PAMPA_GRANDE\sala_situacional%20-%2032.xlsx!TRABAJO!F133C1:F146C5</vt:lpstr>
      <vt:lpstr>file:///C:\SALA_PAMPA_GRANDE\sala_situacional%20-%2032.xlsx!TRABAJO2!F42C1:F69C34</vt:lpstr>
      <vt:lpstr>file:///C:\SALA_PAMPA_GRANDE\sala_situacional%20-%2032.xlsx!TRABAJO2!F101C1:F115C34</vt:lpstr>
      <vt:lpstr>file:///C:\SALA_PAMPA_GRANDE\sala_situacional%20-%2032.xlsx!TRABAJO3!%5bsala_situacional%20-%2032.xlsx%5dTRABAJO3%20Gráfico%201</vt:lpstr>
      <vt:lpstr>file:///C:\SALA_PAMPA_GRANDE\sala_situacional%20-%2032.xlsx!TRABAJO3!%5bsala_situacional%20-%2032.xlsx%5dTRABAJO3%20Gráfico%202</vt:lpstr>
      <vt:lpstr>file:///C:\SALA_PAMPA_GRANDE\sala_situacional%20-%2032.xlsx!TRABAJO!%5bsala_situacional%20-%2032.xlsx%5dTRABAJO%20Gráfico%202</vt:lpstr>
      <vt:lpstr>file:///C:\SALA_PAMPA_GRANDE\sala_situacional%20-%2032.xlsx!TRABAJO!F15C9:F19C14</vt:lpstr>
      <vt:lpstr>file:///C:\SALA_%20CORRALES\sala_situacional%20-%20SE%2031%20C.xlsx!TRABAJO!F93C1:F108C5</vt:lpstr>
      <vt:lpstr>file:///C:\SALA_%20CORRALES\sala_situacional%20-%20SE%2031%20C.xlsx!TRABAJO!F49C1:F71C5</vt:lpstr>
      <vt:lpstr>file:///C:\SALA_%20CORRALES\sala_situacional%20-%20SE%2031%20C.xlsx!TRABAJO!F14C1:F20C5</vt:lpstr>
      <vt:lpstr>file:///C:\SALA_%20CORRALES\sala_situacional%20-%20SE%2031%20C.xlsx!TRABAJO2!F35C1:F55C34</vt:lpstr>
      <vt:lpstr>file:///C:\SALA_%20CORRALES\sala_situacional%20-%20SE%2031%20C.xlsx!TRABAJO2!F87C1:F100C34</vt:lpstr>
      <vt:lpstr>file:///C:\SALA_%20CORRALES\sala_situacional%20-%20SE%2028%20C.xlsx!TRABAJO!F6C18:F10C23</vt:lpstr>
      <vt:lpstr>file:///C:\SALA_%20CORRALES\sala_situacional%20-%20SE%2031%20C.xlsx!TRABAJO!F12C9:F16C14</vt:lpstr>
      <vt:lpstr>file:///C:\SALA_%20CORRALES\sala_situacional%20-%20SE%2031%20C.xlsx!TRABAJO!%5bsala_situacional%20-%20SE%2031%20C.xlsx%5dTRABAJO%20Gráfico%202</vt:lpstr>
      <vt:lpstr>file:///C:\SALA_%20CORRALES\sala_situacional%20-%20SE%2031%20C.xlsx!TRABAJO3!%5bsala_situacional%20-%20SE%2031%20C.xlsx%5dTRABAJO3%20Gráfico%201</vt:lpstr>
      <vt:lpstr>file:///C:\SALA_%20CORRALES\sala_situacional%20-%20SE%2031%20C.xlsx!TRABAJO3!%5bsala_situacional%20-%20SE%2031%20C.xlsx%5dTRABAJO3%20Gráfico%202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116</cp:revision>
  <cp:lastPrinted>2024-03-20T23:17:57Z</cp:lastPrinted>
  <dcterms:created xsi:type="dcterms:W3CDTF">2023-06-21T15:50:33Z</dcterms:created>
  <dcterms:modified xsi:type="dcterms:W3CDTF">2024-08-15T20:52:46Z</dcterms:modified>
</cp:coreProperties>
</file>