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1" r:id="rId6"/>
    <p:sldId id="304" r:id="rId7"/>
    <p:sldId id="260" r:id="rId8"/>
    <p:sldId id="264" r:id="rId9"/>
    <p:sldId id="266" r:id="rId10"/>
    <p:sldId id="268" r:id="rId11"/>
    <p:sldId id="270" r:id="rId12"/>
    <p:sldId id="263" r:id="rId13"/>
    <p:sldId id="272" r:id="rId14"/>
    <p:sldId id="274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90" r:id="rId23"/>
    <p:sldId id="292" r:id="rId24"/>
    <p:sldId id="294" r:id="rId25"/>
    <p:sldId id="296" r:id="rId26"/>
    <p:sldId id="298" r:id="rId27"/>
    <p:sldId id="300" r:id="rId28"/>
    <p:sldId id="302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A_ZARUMILLA\Sala_situacional_ZA-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 de dengue por sexo - Microred de Zarumilla</a:t>
            </a:r>
            <a:r>
              <a:rPr lang="es-PE" baseline="0">
                <a:solidFill>
                  <a:sysClr val="windowText" lastClr="000000"/>
                </a:solidFill>
              </a:rPr>
              <a:t> </a:t>
            </a:r>
            <a:r>
              <a:rPr lang="es-PE">
                <a:solidFill>
                  <a:sysClr val="windowText" lastClr="000000"/>
                </a:solidFill>
              </a:rPr>
              <a:t>(SE01-27)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F58C-A0FE-448B-8EE9-31C4DF7AEA6A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0122-A708-40A6-B73F-55FB991D5D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537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6859D-243A-4BBF-950D-036614BFF76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62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34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27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7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27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27.xlsx!TRABAJO2!F42C1:F69C2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27.xlsx!TRABAJO2!F101C1:F115C2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27.xlsx!TRABAJO3!%5bsala_situacional%20-%2027.xlsx%5dTRABAJO3%20Gr&#225;fico%202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27.xlsx!TRABAJO!F15C9:F19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7.xlsx!TRABAJO!%5bsala_situacional%20-%2027.xlsx%5dTRABAJO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27.xlsx!TRABAJO3!%5bsala_situacional%20-%2027.xlsx%5dTRABAJO3%20Gr&#225;fico%201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Users\cdcpe\OneDrive\Escritorio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%20CORRALES\sala_situacional%20-%20SE...xlsx!TRABAJO!F94C1:F108C23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Users\cdcpe\OneDrive\Escritorio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Users\cdcpe\OneDrive\Escritorio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Users\cdcpe\OneDrive\Escritorio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dcpe\OneDrive\Escritorio\SALA_%20CORRALES\sala_situacional%20-%20SE..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Users\cdcpe\OneDrive\Escritorio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%20CORRALES\sala_situacional%20-%20SE...xlsx!TRABAJO!%5bsala_situacional%20-%20SE...xlsx%5dTRABAJO%20Gr&#225;fico%202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C:\Users\cdcpe\OneDrive\Escritorio\SALA_%20CORRALES\sala_situacional%20-%20SE...xlsx!TRABAJO3!%5bsala_situacional%20-%20SE...xlsx%5dTRABAJO3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oleObject" Target="file:///C:\SALA%20ZORRITOS\sala_situacional.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F92C1:F104C5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C:\SALA%20ZORRITOS\sala_situacional..xlsx!TRABAJO!F48C1:F70C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C:\SALA%20ZORRITOS\sala_situacional..xlsx!TRABAJO2!F35C1:F53C3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file:///C:\SALA%20ZORRITOS\sala_situacional..xlsx!TRABAJO2!F87C1:F98C29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.xlsx!TRABAJO!F12C9:F16C14" TargetMode="External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file:///C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%5bsala_situacional..xlsx%5dTRABAJO%20Gr&#225;fico%202" TargetMode="External"/><Relationship Id="rId5" Type="http://schemas.openxmlformats.org/officeDocument/2006/relationships/image" Target="../media/image60.emf"/><Relationship Id="rId4" Type="http://schemas.openxmlformats.org/officeDocument/2006/relationships/oleObject" Target="file:///C:\SALA%20ZORRITOS\sala_situacional..xlsx!TRABAJO3!%5bsala_situacional..xlsx%5dTRABAJO3%20Gr&#225;fico%202" TargetMode="External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E:\SALA_ZARUMILLA\Sala_situacional_ZA-26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ZARUMILLA\Sala_situacional_ZA-26.xlsx!TRABAJO!F120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E:\SALA_ZARUMILLA\Sala_situacional_ZA-26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E:\SALA_ZARUMILLA\Sala_situacional_ZA-26.xlsx!TRABAJO2!F35C1:F58C3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E:\SALA_ZARUMILLA\Sala_situacional_ZA-26.xlsx!TRABAJO2!F87C1:F100C3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E:\SALA_ZARUMILLA\Sala_situacional_ZA-27.xlsx!TRABAJO3!%5bSala_situacional_ZA-27.xlsx%5dTRABAJO3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ZARUMILLA\Sala_situacional_ZA-27.xlsx!TRABAJO!F13C9:F17C14" TargetMode="External"/><Relationship Id="rId5" Type="http://schemas.openxmlformats.org/officeDocument/2006/relationships/image" Target="../media/image15.emf"/><Relationship Id="rId10" Type="http://schemas.openxmlformats.org/officeDocument/2006/relationships/image" Target="../media/image17.emf"/><Relationship Id="rId4" Type="http://schemas.openxmlformats.org/officeDocument/2006/relationships/oleObject" Target="file:///E:\SALA_ZARUMILLA\Sala_situacional_ZA-27.xlsx!TRABAJO3!%5bSala_situacional_ZA-27.xlsx%5dTRABAJO3%20Gr&#225;fico%201" TargetMode="External"/><Relationship Id="rId9" Type="http://schemas.openxmlformats.org/officeDocument/2006/relationships/oleObject" Target="file:///E:\SALA_ZARUMILLA\Sala_situacional_ZA-27.xlsx!TRABAJO!%5bSala_situacional_ZA-27.xlsx%5dTRABAJO%20Gr&#225;fico%20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03C48F-9A44-70F2-379B-4597A3236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24" y="1409603"/>
          <a:ext cx="5121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60196" progId="Excel.Sheet.12">
                  <p:link updateAutomatic="1"/>
                </p:oleObj>
              </mc:Choice>
              <mc:Fallback>
                <p:oleObj name="Worksheet" r:id="rId2" imgW="5120640" imgH="17601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603C48F-9A44-70F2-379B-4597A3236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624" y="1409603"/>
                        <a:ext cx="5121275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210733F-4BD7-BCFF-3B76-BF3181D5C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2579" y="1190169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210733F-4BD7-BCFF-3B76-BF3181D5C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2579" y="1190169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C9C3325-EC32-4BFF-0E26-72241EFED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24" y="3687861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C9C3325-EC32-4BFF-0E26-72241EFED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624" y="3687861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46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114E96-C963-6880-AA70-1F021E62DE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615" y="1450457"/>
          <a:ext cx="10380149" cy="433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33933" imgH="7650543" progId="Excel.Sheet.12">
                  <p:link updateAutomatic="1"/>
                </p:oleObj>
              </mc:Choice>
              <mc:Fallback>
                <p:oleObj name="Worksheet" r:id="rId2" imgW="18333933" imgH="765054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6114E96-C963-6880-AA70-1F021E62D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1615" y="1450457"/>
                        <a:ext cx="10380149" cy="4334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79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123F553-D26F-77F3-CD49-77CA0E5ED0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463" y="1631529"/>
          <a:ext cx="10985073" cy="223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33933" imgH="3718671" progId="Excel.Sheet.12">
                  <p:link updateAutomatic="1"/>
                </p:oleObj>
              </mc:Choice>
              <mc:Fallback>
                <p:oleObj name="Worksheet" r:id="rId2" imgW="18333933" imgH="371867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123F553-D26F-77F3-CD49-77CA0E5ED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463" y="1631529"/>
                        <a:ext cx="10985073" cy="2231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43C277-536D-B749-BDC1-C769B506A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407" y="4992760"/>
          <a:ext cx="58451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44505" imgH="1394342" progId="Excel.Sheet.12">
                  <p:link updateAutomatic="1"/>
                </p:oleObj>
              </mc:Choice>
              <mc:Fallback>
                <p:oleObj name="Worksheet" r:id="rId2" imgW="5844505" imgH="13943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843C277-536D-B749-BDC1-C769B506A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407" y="4992760"/>
                        <a:ext cx="58451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79E5D7E-77BB-4977-9406-69C7B4364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274" y="1480731"/>
          <a:ext cx="6124308" cy="334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631636" imgH="5809717" progId="Excel.Sheet.12">
                  <p:link updateAutomatic="1"/>
                </p:oleObj>
              </mc:Choice>
              <mc:Fallback>
                <p:oleObj name="Worksheet" r:id="rId4" imgW="10631636" imgH="5809717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79E5D7E-77BB-4977-9406-69C7B4364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74" y="1480731"/>
                        <a:ext cx="6124308" cy="3347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3BD39C0-CB7A-C925-7B95-655A2943F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495425"/>
          <a:ext cx="407035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3BD39C0-CB7A-C925-7B95-655A2943F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2800" y="1495425"/>
                        <a:ext cx="4070350" cy="25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05C4172-D13A-2415-25A0-91F3B323E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9892" y="4108450"/>
          <a:ext cx="4637701" cy="250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191989" imgH="3889248" progId="Excel.Sheet.12">
                  <p:link updateAutomatic="1"/>
                </p:oleObj>
              </mc:Choice>
              <mc:Fallback>
                <p:oleObj name="Worksheet" r:id="rId8" imgW="7191989" imgH="388924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05C4172-D13A-2415-25A0-91F3B323E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9892" y="4108450"/>
                        <a:ext cx="4637701" cy="250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06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59D23-B2B9-D614-8DAD-C08A2914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8334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0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13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54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2232" y="654603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22300" y="1562100"/>
          <a:ext cx="57277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96277" imgH="1722246" progId="Excel.Sheet.12">
                  <p:link updateAutomatic="1"/>
                </p:oleObj>
              </mc:Choice>
              <mc:Fallback>
                <p:oleObj name="Worksheet" r:id="rId2" imgW="6896277" imgH="172224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2300" y="1562100"/>
                        <a:ext cx="5727700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584544" y="1190169"/>
          <a:ext cx="19440525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147422" imgH="5128363" progId="Excel.Sheet.12">
                  <p:link updateAutomatic="1"/>
                </p:oleObj>
              </mc:Choice>
              <mc:Fallback>
                <p:oleObj name="Worksheet" r:id="rId4" imgW="20147422" imgH="512836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4544" y="1190169"/>
                        <a:ext cx="19440525" cy="494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11629" y="3423684"/>
          <a:ext cx="19327813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0147422" imgH="2949011" progId="Excel.Sheet.12">
                  <p:link updateAutomatic="1"/>
                </p:oleObj>
              </mc:Choice>
              <mc:Fallback>
                <p:oleObj name="Worksheet" r:id="rId6" imgW="20147422" imgH="2949011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629" y="3423684"/>
                        <a:ext cx="19327813" cy="282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04813" y="1422400"/>
          <a:ext cx="19731037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903089" imgH="4457629" progId="Excel.Sheet.12">
                  <p:link updateAutomatic="1"/>
                </p:oleObj>
              </mc:Choice>
              <mc:Fallback>
                <p:oleObj name="Worksheet" r:id="rId2" imgW="32903089" imgH="4457629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4813" y="1422400"/>
                        <a:ext cx="19731037" cy="450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26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97223" y="1665141"/>
          <a:ext cx="20456132" cy="294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903089" imgH="2910635" progId="Excel.Sheet.12">
                  <p:link updateAutomatic="1"/>
                </p:oleObj>
              </mc:Choice>
              <mc:Fallback>
                <p:oleObj name="Worksheet" r:id="rId2" imgW="32903089" imgH="291063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223" y="1665141"/>
                        <a:ext cx="20456132" cy="2949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16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(01-27)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55575" y="1436688"/>
          <a:ext cx="5738813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99385" imgH="5737694" progId="Excel.Sheet.12">
                  <p:link updateAutomatic="1"/>
                </p:oleObj>
              </mc:Choice>
              <mc:Fallback>
                <p:oleObj name="Worksheet" r:id="rId2" imgW="10599385" imgH="573769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575" y="1436688"/>
                        <a:ext cx="5738813" cy="310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891338" y="3927475"/>
          <a:ext cx="5035550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78726" imgH="4107125" progId="Excel.Sheet.12">
                  <p:link updateAutomatic="1"/>
                </p:oleObj>
              </mc:Choice>
              <mc:Fallback>
                <p:oleObj name="Worksheet" r:id="rId4" imgW="7878726" imgH="4107125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1338" y="3927475"/>
                        <a:ext cx="5035550" cy="262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419975" y="1255713"/>
          <a:ext cx="4075113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737754" imgH="3383090" progId="Excel.Sheet.12">
                  <p:link updateAutomatic="1"/>
                </p:oleObj>
              </mc:Choice>
              <mc:Fallback>
                <p:oleObj name="Worksheet" r:id="rId6" imgW="5737754" imgH="3383090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9975" y="1255713"/>
                        <a:ext cx="4075113" cy="240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357188" y="4632325"/>
          <a:ext cx="53340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334142" imgH="1722246" progId="Excel.Sheet.12">
                  <p:link updateAutomatic="1"/>
                </p:oleObj>
              </mc:Choice>
              <mc:Fallback>
                <p:oleObj name="Worksheet" r:id="rId8" imgW="5334142" imgH="172224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188" y="4632325"/>
                        <a:ext cx="5334000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87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41E22E-1056-9DED-42EA-A01C9FD17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0226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10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4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0C09EF1-39BD-6454-F679-E70E3B6968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99" y="1258995"/>
          <a:ext cx="542607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25582" imgH="1615645" progId="Excel.Sheet.12">
                  <p:link updateAutomatic="1"/>
                </p:oleObj>
              </mc:Choice>
              <mc:Fallback>
                <p:oleObj name="Worksheet" r:id="rId2" imgW="5425582" imgH="161564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0C09EF1-39BD-6454-F679-E70E3B696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299" y="1258995"/>
                        <a:ext cx="5426075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B9B9767-D3C5-50E5-9560-FF6D67DB49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0626" y="1465473"/>
          <a:ext cx="542607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25582" imgH="4213726" progId="Excel.Sheet.12">
                  <p:link updateAutomatic="1"/>
                </p:oleObj>
              </mc:Choice>
              <mc:Fallback>
                <p:oleObj name="Worksheet" r:id="rId4" imgW="5425582" imgH="421372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B9B9767-D3C5-50E5-9560-FF6D67DB4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0626" y="1465473"/>
                        <a:ext cx="542607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3543C53-4215-E101-6FBF-617D81DF2E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98" y="3198705"/>
          <a:ext cx="54260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25582" imgH="2400229" progId="Excel.Sheet.12">
                  <p:link updateAutomatic="1"/>
                </p:oleObj>
              </mc:Choice>
              <mc:Fallback>
                <p:oleObj name="Worksheet" r:id="rId6" imgW="5425582" imgH="240022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3543C53-4215-E101-6FBF-617D81DF2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298" y="3198705"/>
                        <a:ext cx="542607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79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27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2D56F22-D0A9-97D5-F026-20BE2CC8C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25" y="1868488"/>
          <a:ext cx="1174115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417717" imgH="5204263" progId="Excel.Sheet.12">
                  <p:link updateAutomatic="1"/>
                </p:oleObj>
              </mc:Choice>
              <mc:Fallback>
                <p:oleObj name="Worksheet" r:id="rId2" imgW="18417717" imgH="5204263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2D56F22-D0A9-97D5-F026-20BE2CC8C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5425" y="1868488"/>
                        <a:ext cx="11741150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06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8BCC0AD-57CD-4E1A-CDCC-FF5A10D3B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938" y="2570163"/>
          <a:ext cx="1091565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211871" imgH="3444066" progId="Excel.Sheet.12">
                  <p:link updateAutomatic="1"/>
                </p:oleObj>
              </mc:Choice>
              <mc:Fallback>
                <p:oleObj name="Worksheet" r:id="rId2" imgW="18211871" imgH="344406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8BCC0AD-57CD-4E1A-CDCC-FF5A10D3B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9938" y="2570163"/>
                        <a:ext cx="10915650" cy="20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27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F3D2E7A-F11B-638A-D91A-EF1585EE3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820" y="1298324"/>
          <a:ext cx="5756537" cy="315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47794" imgH="5774747" progId="Excel.Sheet.12">
                  <p:link updateAutomatic="1"/>
                </p:oleObj>
              </mc:Choice>
              <mc:Fallback>
                <p:oleObj name="Worksheet" r:id="rId2" imgW="10547794" imgH="577474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F3D2E7A-F11B-638A-D91A-EF1585EE3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820" y="1298324"/>
                        <a:ext cx="5756537" cy="315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6EED841-EABA-9792-DAF5-63DB5FC69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0421" y="4075730"/>
          <a:ext cx="5128289" cy="265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88828" imgH="5177012" progId="Excel.Sheet.12">
                  <p:link updateAutomatic="1"/>
                </p:oleObj>
              </mc:Choice>
              <mc:Fallback>
                <p:oleObj name="Worksheet" r:id="rId4" imgW="8488828" imgH="517701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6EED841-EABA-9792-DAF5-63DB5FC69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0421" y="4075730"/>
                        <a:ext cx="5128289" cy="265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109B384-D3EC-14E9-7076-0EB24AC6A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958" y="1298324"/>
          <a:ext cx="3895213" cy="240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85693" imgH="3455187" progId="Excel.Sheet.12">
                  <p:link updateAutomatic="1"/>
                </p:oleObj>
              </mc:Choice>
              <mc:Fallback>
                <p:oleObj name="Worksheet" r:id="rId6" imgW="5585693" imgH="3455187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109B384-D3EC-14E9-7076-0EB24AC6A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6958" y="1298324"/>
                        <a:ext cx="3895213" cy="240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B4D5249-D1AC-B363-EC5C-81642D806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616" y="4696602"/>
          <a:ext cx="5548944" cy="141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608462" imgH="1432718" progId="Excel.Sheet.12">
                  <p:link updateAutomatic="1"/>
                </p:oleObj>
              </mc:Choice>
              <mc:Fallback>
                <p:oleObj name="Worksheet" r:id="rId8" imgW="5608462" imgH="143271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B4D5249-D1AC-B363-EC5C-81642D806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616" y="4696602"/>
                        <a:ext cx="5548944" cy="1416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FA728B-0C00-1C09-E766-4A648861C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310"/>
            <a:ext cx="12260826" cy="692131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4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(01-27)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89193"/>
              </p:ext>
            </p:extLst>
          </p:nvPr>
        </p:nvGraphicFramePr>
        <p:xfrm>
          <a:off x="315659" y="1138174"/>
          <a:ext cx="4667821" cy="194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324341" imgH="2219351" progId="Excel.Sheet.12">
                  <p:link updateAutomatic="1"/>
                </p:oleObj>
              </mc:Choice>
              <mc:Fallback>
                <p:oleObj name="Hoja de cálculo" r:id="rId2" imgW="5324341" imgH="22193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659" y="1138174"/>
                        <a:ext cx="4667821" cy="1945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28552"/>
              </p:ext>
            </p:extLst>
          </p:nvPr>
        </p:nvGraphicFramePr>
        <p:xfrm>
          <a:off x="8321675" y="1431925"/>
          <a:ext cx="3521075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324341" imgH="7639140" progId="Excel.Sheet.12">
                  <p:link updateAutomatic="1"/>
                </p:oleObj>
              </mc:Choice>
              <mc:Fallback>
                <p:oleObj name="Hoja de cálculo" r:id="rId4" imgW="5324341" imgH="76391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1675" y="1431925"/>
                        <a:ext cx="3521075" cy="505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80460"/>
              </p:ext>
            </p:extLst>
          </p:nvPr>
        </p:nvGraphicFramePr>
        <p:xfrm>
          <a:off x="452819" y="3384931"/>
          <a:ext cx="4247197" cy="297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324341" imgH="3724172" progId="Excel.Sheet.12">
                  <p:link updateAutomatic="1"/>
                </p:oleObj>
              </mc:Choice>
              <mc:Fallback>
                <p:oleObj name="Hoja de cálculo" r:id="rId6" imgW="5324341" imgH="37241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819" y="3384931"/>
                        <a:ext cx="4247197" cy="297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(01-27)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02471"/>
              </p:ext>
            </p:extLst>
          </p:nvPr>
        </p:nvGraphicFramePr>
        <p:xfrm>
          <a:off x="477520" y="995871"/>
          <a:ext cx="12499258" cy="486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8840457" imgH="7334353" progId="Excel.Sheet.12">
                  <p:link updateAutomatic="1"/>
                </p:oleObj>
              </mc:Choice>
              <mc:Fallback>
                <p:oleObj name="Hoja de cálculo" r:id="rId2" imgW="18840457" imgH="733435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520" y="995871"/>
                        <a:ext cx="12499258" cy="486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51887"/>
              </p:ext>
            </p:extLst>
          </p:nvPr>
        </p:nvGraphicFramePr>
        <p:xfrm>
          <a:off x="419878" y="1834438"/>
          <a:ext cx="13480519" cy="287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9707315" imgH="4200641" progId="Excel.Sheet.12">
                  <p:link updateAutomatic="1"/>
                </p:oleObj>
              </mc:Choice>
              <mc:Fallback>
                <p:oleObj name="Hoja de cálculo" r:id="rId2" imgW="19707315" imgH="420064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878" y="1834438"/>
                        <a:ext cx="13480519" cy="287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226427" y="3860864"/>
          <a:ext cx="4441317" cy="262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7942961" imgH="4693920" progId="Excel.Sheet.12">
                  <p:link updateAutomatic="1"/>
                </p:oleObj>
              </mc:Choice>
              <mc:Fallback>
                <p:oleObj name="Hoja de cálculo" r:id="rId2" imgW="7942961" imgH="469392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26427" y="3860864"/>
                        <a:ext cx="4441317" cy="2625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63157" y="1407605"/>
          <a:ext cx="4794059" cy="293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0113116" imgH="6199796" progId="Excel.Sheet.12">
                  <p:link updateAutomatic="1"/>
                </p:oleObj>
              </mc:Choice>
              <mc:Fallback>
                <p:oleObj name="Hoja de cálculo" r:id="rId4" imgW="10113116" imgH="619979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157" y="1407605"/>
                        <a:ext cx="4794059" cy="2938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60617" y="4401058"/>
          <a:ext cx="49053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905487" imgH="1838454" progId="Excel.Sheet.12">
                  <p:link updateAutomatic="1"/>
                </p:oleObj>
              </mc:Choice>
              <mc:Fallback>
                <p:oleObj name="Hoja de cálculo" r:id="rId6" imgW="4905487" imgH="183845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17" y="4401058"/>
                        <a:ext cx="490537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B6A933-1B08-F135-89D8-5FD12FB2B068}"/>
              </a:ext>
            </a:extLst>
          </p:cNvPr>
          <p:cNvGraphicFramePr>
            <a:graphicFrameLocks/>
          </p:cNvGraphicFramePr>
          <p:nvPr/>
        </p:nvGraphicFramePr>
        <p:xfrm>
          <a:off x="3435803" y="1676740"/>
          <a:ext cx="5320394" cy="350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632446" y="1338073"/>
          <a:ext cx="3175761" cy="20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9" imgW="5320136" imgH="3502054" progId="Excel.Sheet.12">
                  <p:link updateAutomatic="1"/>
                </p:oleObj>
              </mc:Choice>
              <mc:Fallback>
                <p:oleObj name="Hoja de cálculo" r:id="rId9" imgW="5320136" imgH="3502054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32446" y="1338073"/>
                        <a:ext cx="3175761" cy="20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85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047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12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813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587</Words>
  <Application>Microsoft Office PowerPoint</Application>
  <PresentationFormat>Panorámica</PresentationFormat>
  <Paragraphs>64</Paragraphs>
  <Slides>28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28</vt:i4>
      </vt:variant>
    </vt:vector>
  </HeadingPairs>
  <TitlesOfParts>
    <vt:vector size="71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file:///E:\SALA_ZARUMILLA\Sala_situacional_ZA-26.xlsx!TRABAJO!F13C1:F19C5</vt:lpstr>
      <vt:lpstr>file:///E:\SALA_ZARUMILLA\Sala_situacional_ZA-26.xlsx!TRABAJO!F58C1:F86C5</vt:lpstr>
      <vt:lpstr>file:///E:\SALA_ZARUMILLA\Sala_situacional_ZA-26.xlsx!TRABAJO!F120C1:F135C5</vt:lpstr>
      <vt:lpstr>file:///E:\SALA_ZARUMILLA\Sala_situacional_ZA-26.xlsx!TRABAJO2!F35C1:F58C34</vt:lpstr>
      <vt:lpstr>file:///E:\SALA_ZARUMILLA\Sala_situacional_ZA-26.xlsx!TRABAJO2!F87C1:F100C38</vt:lpstr>
      <vt:lpstr>file:///C:\SALA_PAMPA_GRANDE\sala_situacional%20-%2027.xlsx!TRABAJO!F15C1:F21C5</vt:lpstr>
      <vt:lpstr>file:///C:\SALA_PAMPA_GRANDE\sala_situacional%20-%2027.xlsx!TRABAJO!F77C1:F107C5</vt:lpstr>
      <vt:lpstr>file:///C:\SALA_PAMPA_GRANDE\sala_situacional%20-%2027.xlsx!TRABAJO!F133C1:F146C5</vt:lpstr>
      <vt:lpstr>file:///C:\SALA_PAMPA_GRANDE\sala_situacional%20-%2027.xlsx!TRABAJO2!F42C1:F69C29</vt:lpstr>
      <vt:lpstr>file:///C:\SALA_PAMPA_GRANDE\sala_situacional%20-%2027.xlsx!TRABAJO2!F101C1:F115C29</vt:lpstr>
      <vt:lpstr>file:///C:\SALA_PAMPA_GRANDE\sala_situacional%20-%2027.xlsx!TRABAJO!F15C9:F19C14</vt:lpstr>
      <vt:lpstr>file:///C:\SALA_PAMPA_GRANDE\sala_situacional%20-%2027.xlsx!TRABAJO3!%5bsala_situacional%20-%2027.xlsx%5dTRABAJO3%20Gráfico%201</vt:lpstr>
      <vt:lpstr>file:///C:\SALA_PAMPA_GRANDE\sala_situacional%20-%2027.xlsx!TRABAJO!%5bsala_situacional%20-%2027.xlsx%5dTRABAJO%20Gráfico%202</vt:lpstr>
      <vt:lpstr>file:///C:\SALA_PAMPA_GRANDE\sala_situacional%20-%2027.xlsx!TRABAJO3!%5bsala_situacional%20-%2027.xlsx%5dTRABAJO3%20Gráfico%202</vt:lpstr>
      <vt:lpstr>file:///C:\Users\cdcpe\OneDrive\Escritorio\SALA_%20CORRALES\sala_situacional%20-%20SE...xlsx!TRABAJO!F14C1:F20C7</vt:lpstr>
      <vt:lpstr>file:///C:\Users\cdcpe\OneDrive\Escritorio\SALA_%20CORRALES\sala_situacional%20-%20SE...xlsx!TRABAJO!F49C1:F71C23</vt:lpstr>
      <vt:lpstr>file:///C:\Users\cdcpe\OneDrive\Escritorio\SALA_%20CORRALES\sala_situacional%20-%20SE...xlsx!TRABAJO!F94C1:F108C23</vt:lpstr>
      <vt:lpstr>file:///C:\Users\cdcpe\OneDrive\Escritorio\SALA_%20CORRALES\sala_situacional%20-%20SE...xlsx!TRABAJO2!F35C1:F55C54</vt:lpstr>
      <vt:lpstr>file:///C:\Users\cdcpe\OneDrive\Escritorio\SALA_%20CORRALES\sala_situacional%20-%20SE...xlsx!TRABAJO2!F87C1:F100C54</vt:lpstr>
      <vt:lpstr>file:///C:\Users\cdcpe\OneDrive\Escritorio\SALA_%20CORRALES\sala_situacional%20-%20SE...xlsx!TRABAJO3!%5bsala_situacional%20-%20SE...xlsx%5dTRABAJO3%20Gráfico%201</vt:lpstr>
      <vt:lpstr>file:///C:\Users\cdcpe\OneDrive\Escritorio\SALA_%20CORRALES\sala_situacional%20-%20SE...xlsx!TRABAJO3!%5bsala_situacional%20-%20SE...xlsx%5dTRABAJO3%20Gráfico%202</vt:lpstr>
      <vt:lpstr>file:///C:\Users\cdcpe\OneDrive\Escritorio\SALA_%20CORRALES\sala_situacional%20-%20SE...xlsx!TRABAJO!%5bsala_situacional%20-%20SE...xlsx%5dTRABAJO%20Gráfico%202</vt:lpstr>
      <vt:lpstr>file:///C:\Users\cdcpe\OneDrive\Escritorio\SALA_%20CORRALES\sala_situacional%20-%20SE...xlsx!TRABAJO!F12C9:F16C14</vt:lpstr>
      <vt:lpstr>file:///C:\SALA%20ZORRITOS\sala_situacional..xlsx!TRABAJO!F12C1:F17C5</vt:lpstr>
      <vt:lpstr>file:///C:\SALA%20ZORRITOS\sala_situacional..xlsx!TRABAJO!F48C1:F70C5</vt:lpstr>
      <vt:lpstr>file:///C:\SALA%20ZORRITOS\sala_situacional..xlsx!TRABAJO!F92C1:F104C5</vt:lpstr>
      <vt:lpstr>file:///C:\SALA%20ZORRITOS\sala_situacional..xlsx!TRABAJO2!F35C1:F53C30</vt:lpstr>
      <vt:lpstr>file:///C:\SALA%20ZORRITOS\sala_situacional..xlsx!TRABAJO2!F87C1:F98C29</vt:lpstr>
      <vt:lpstr>file:///C:\SALA%20ZORRITOS\sala_situacional..xlsx!TRABAJO3!%5bsala_situacional..xlsx%5dTRABAJO3%20Gráfico%201</vt:lpstr>
      <vt:lpstr>file:///C:\SALA%20ZORRITOS\sala_situacional..xlsx!TRABAJO3!%5bsala_situacional..xlsx%5dTRABAJO3%20Gráfico%202</vt:lpstr>
      <vt:lpstr>file:///C:\SALA%20ZORRITOS\sala_situacional..xlsx!TRABAJO!%5bsala_situacional..xlsx%5dTRABAJO%20Gráfico%202</vt:lpstr>
      <vt:lpstr>file:///C:\SALA%20ZORRITOS\sala_situacional..xlsx!TRABAJO!F12C9:F16C14</vt:lpstr>
      <vt:lpstr>file:///E:\SALA_ZARUMILLA\Sala_situacional_ZA-27.xlsx!TRABAJO3!%5bSala_situacional_ZA-27.xlsx%5dTRABAJO3%20Gráfico%202</vt:lpstr>
      <vt:lpstr>file:///E:\SALA_ZARUMILLA\Sala_situacional_ZA-27.xlsx!TRABAJO3!%5bSala_situacional_ZA-27.xlsx%5dTRABAJO3%20Gráfico%201</vt:lpstr>
      <vt:lpstr>file:///E:\SALA_ZARUMILLA\Sala_situacional_ZA-27.xlsx!TRABAJO!F13C9:F17C14</vt:lpstr>
      <vt:lpstr>file:///E:\SALA_ZARUMILLA\Sala_situacional_ZA-27.xlsx!TRABAJO!%5bSala_situacional_ZA-27.xlsx%5dTRABAJO%20Gráfico%202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116</cp:revision>
  <cp:lastPrinted>2024-03-20T23:17:57Z</cp:lastPrinted>
  <dcterms:created xsi:type="dcterms:W3CDTF">2023-06-21T15:50:33Z</dcterms:created>
  <dcterms:modified xsi:type="dcterms:W3CDTF">2024-08-08T16:18:36Z</dcterms:modified>
</cp:coreProperties>
</file>