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42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2.xlsx!TRABAJO!F77C1:F107C5" TargetMode="External"/><Relationship Id="rId5" Type="http://schemas.openxmlformats.org/officeDocument/2006/relationships/image" Target="../media/image26.emf"/><Relationship Id="rId4" Type="http://schemas.openxmlformats.org/officeDocument/2006/relationships/oleObject" Target="file:///C:\SALA_PAMPA_GRANDE\sala_situacional%20-%2042.xlsx!TRABAJO!F131C1:F146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42.xlsx!TRABAJO2!F42C1:F69C4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C:\SALA_PAMPA_GRANDE\sala_situacional%20-%2042.xlsx!TRABAJO2!F100C1:F115C4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42.xlsx!TRABAJO!%5bsala_situacional%20-%2042.xlsx%5dTRABAJO%20Gr&#225;fico%202" TargetMode="External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file:///C:\SALA_PAMPA_GRANDE\sala_situacional%20-%2042.xlsx!TRABAJO3!%5bsala_situacional%20-%2042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2.xlsx!TRABAJO!F15C9:F19C14" TargetMode="External"/><Relationship Id="rId5" Type="http://schemas.openxmlformats.org/officeDocument/2006/relationships/image" Target="../media/image31.emf"/><Relationship Id="rId4" Type="http://schemas.openxmlformats.org/officeDocument/2006/relationships/oleObject" Target="file:///C:\SALA_PAMPA_GRANDE\sala_situacional%20-%2042.xlsx!TRABAJO3!%5bsala_situacional%20-%2042.xlsx%5dTRABAJO3%20Gr&#225;fico%202" TargetMode="External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file:///C:\SALA_%20CORRALES\sala_situacional%20-%20SE%2041%20C.xlsx!TRABAJO!F14C1:F20C5" TargetMode="External"/><Relationship Id="rId7" Type="http://schemas.openxmlformats.org/officeDocument/2006/relationships/oleObject" Target="file:///C:\SALA_%20CORRALES\sala_situacional%20-%20SE%2041%20C.xlsx!TRABAJO!F50C1:F73C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oleObject" Target="file:///C:\SALA_%20CORRALES\sala_situacional%20-%20SE%2041%20C.xlsx!TRABAJO!F94C1:F110C5" TargetMode="Externa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41%20C.xlsx!TRABAJO2!F35C1:F56C4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SALA_%20CORRALES\sala_situacional%20-%20SE%2041%20C.xlsx!TRABAJO2!F88C1:F101C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41%20C.xlsx!TRABAJO!%5bsala_situacional%20-%20SE%2041%20C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41%20C.xlsx!TRABAJO3!%5bsala_situacional%20-%20SE%2041%20C.xlsx%5dTRABAJO3%20Gr&#225;fico%202" TargetMode="Externa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file:///C:\SALA_%20CORRALES\sala_situacional%20-%20SE%2041%20C.xlsx!TRABAJO!F12C9:F16C14" TargetMode="External"/><Relationship Id="rId4" Type="http://schemas.openxmlformats.org/officeDocument/2006/relationships/oleObject" Target="file:///C:\SALA_%20CORRALES\sala_situacional%20-%20SE%2041%20C.xlsx!TRABAJO3!%5bsala_situacional%20-%20SE%2041%20C.xlsx%5dTRABAJO3%20Gr&#225;fico%201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41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1.xlsx!TRABAJO!F120C1:F135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41.xlsx!TRABAJO!F58C1:F86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41.xlsx!TRABAJO2!F35C1:F59C4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41.xlsx!TRABAJO2!F88C1:F101C4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41.xlsx!TRABAJO!%5bSala_situacional_ZA-41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41.xlsx!TRABAJO3!%5bSala_situacional_ZA-41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1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41.xlsx!TRABAJO3!%5bSala_situacional_ZA-41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(01-42)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5D2BB8F-E345-2129-7F86-D48A32AB79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57" y="1325314"/>
          <a:ext cx="51212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75547" progId="Excel.Sheet.12">
                  <p:link updateAutomatic="1"/>
                </p:oleObj>
              </mc:Choice>
              <mc:Fallback>
                <p:oleObj name="Worksheet" r:id="rId2" imgW="5120640" imgH="17755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5D2BB8F-E345-2129-7F86-D48A32AB7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657" y="1325314"/>
                        <a:ext cx="5121275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5D6FB53-687C-B4B8-DA12-870419F6B1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57" y="3428752"/>
          <a:ext cx="51212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2819384" progId="Excel.Sheet.12">
                  <p:link updateAutomatic="1"/>
                </p:oleObj>
              </mc:Choice>
              <mc:Fallback>
                <p:oleObj name="Worksheet" r:id="rId4" imgW="5120640" imgH="2819384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5D6FB53-687C-B4B8-DA12-870419F6B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657" y="3428752"/>
                        <a:ext cx="51212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84E51D2-9D5C-367D-AA30-A5F8C16A02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4588" y="1166461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5433242" progId="Excel.Sheet.12">
                  <p:link updateAutomatic="1"/>
                </p:oleObj>
              </mc:Choice>
              <mc:Fallback>
                <p:oleObj name="Worksheet" r:id="rId6" imgW="5120640" imgH="543324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84E51D2-9D5C-367D-AA30-A5F8C16A0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4588" y="1166461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05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(01-42)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220A7C1-3405-05A3-6174-55E67FCEA1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860" y="1190169"/>
          <a:ext cx="11553373" cy="412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147213" imgH="7650543" progId="Excel.Sheet.12">
                  <p:link updateAutomatic="1"/>
                </p:oleObj>
              </mc:Choice>
              <mc:Fallback>
                <p:oleObj name="Worksheet" r:id="rId2" imgW="33147213" imgH="765054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220A7C1-3405-05A3-6174-55E67FCEA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1860" y="1190169"/>
                        <a:ext cx="11553373" cy="4128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12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(01-42)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BD876C5-E98D-643F-878B-D20EEF6AD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175" y="1613127"/>
          <a:ext cx="11503864" cy="272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147213" imgH="4137826" progId="Excel.Sheet.12">
                  <p:link updateAutomatic="1"/>
                </p:oleObj>
              </mc:Choice>
              <mc:Fallback>
                <p:oleObj name="Worksheet" r:id="rId2" imgW="33147213" imgH="413782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BD876C5-E98D-643F-878B-D20EEF6AD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175" y="1613127"/>
                        <a:ext cx="11503864" cy="2725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(01-42)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</a:p>
          <a:p>
            <a:pPr algn="l"/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2E3CE27-FD14-D692-D364-01113ABF2C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101" y="1330021"/>
          <a:ext cx="5875111" cy="321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60422" imgH="5838559" progId="Excel.Sheet.12">
                  <p:link updateAutomatic="1"/>
                </p:oleObj>
              </mc:Choice>
              <mc:Fallback>
                <p:oleObj name="Worksheet" r:id="rId2" imgW="10660422" imgH="5838559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2E3CE27-FD14-D692-D364-01113ABF2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101" y="1330021"/>
                        <a:ext cx="5875111" cy="3217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B47279B-A0E2-3966-3A61-09880C6662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1799" y="3866798"/>
          <a:ext cx="4950100" cy="26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211780" imgH="3910879" progId="Excel.Sheet.12">
                  <p:link updateAutomatic="1"/>
                </p:oleObj>
              </mc:Choice>
              <mc:Fallback>
                <p:oleObj name="Worksheet" r:id="rId4" imgW="7211780" imgH="391087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B47279B-A0E2-3966-3A61-09880C666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1799" y="3866798"/>
                        <a:ext cx="4950100" cy="268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88501B4-6A18-F245-AE29-BC1E428EB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829" y="4823129"/>
          <a:ext cx="5875111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76025" imgH="1409692" progId="Excel.Sheet.12">
                  <p:link updateAutomatic="1"/>
                </p:oleObj>
              </mc:Choice>
              <mc:Fallback>
                <p:oleObj name="Worksheet" r:id="rId6" imgW="6576025" imgH="140969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88501B4-6A18-F245-AE29-BC1E428EB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829" y="4823129"/>
                        <a:ext cx="5875111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3FF2227-1543-1914-BEC1-8BEF152136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2426" y="1330021"/>
          <a:ext cx="3831590" cy="227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77383" imgH="3366500" progId="Excel.Sheet.12">
                  <p:link updateAutomatic="1"/>
                </p:oleObj>
              </mc:Choice>
              <mc:Fallback>
                <p:oleObj name="Worksheet" r:id="rId8" imgW="5477383" imgH="336650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3FF2227-1543-1914-BEC1-8BEF15213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2426" y="1330021"/>
                        <a:ext cx="3831590" cy="227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62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1CBB5B-1C8E-D278-5257-6ED284683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1123"/>
          <a:stretch/>
        </p:blipFill>
        <p:spPr>
          <a:xfrm>
            <a:off x="0" y="0"/>
            <a:ext cx="12307078" cy="67818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307078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MAPAS DE RIESGO DE FIEBRE POR VIRUS DENGUE EN LA MICRORED DE PAMPA GRANDE – SE 01-41/2024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18C1F75-2958-10A5-C78D-20897B0C7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99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519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83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8E539EB-4239-23CC-FB59-9EECFF4F3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17" y="1353786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0893" imgH="1722246" progId="Excel.Sheet.12">
                  <p:link updateAutomatic="1"/>
                </p:oleObj>
              </mc:Choice>
              <mc:Fallback>
                <p:oleObj name="Worksheet" r:id="rId3" imgW="5440893" imgH="172224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8E539EB-4239-23CC-FB59-9EECFF4F3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17" y="1353786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7D405E-D1FF-DB2C-7CBF-A74EB0285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11" y="3076223"/>
          <a:ext cx="5440363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440893" imgH="3337465" progId="Excel.Sheet.12">
                  <p:link updateAutomatic="1"/>
                </p:oleObj>
              </mc:Choice>
              <mc:Fallback>
                <p:oleObj name="Worksheet" r:id="rId5" imgW="5440893" imgH="333746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7D405E-D1FF-DB2C-7CBF-A74EB02856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211" y="3076223"/>
                        <a:ext cx="5440363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F0E67FB-762A-06EC-BA7D-30B3184E26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4758" y="1254933"/>
          <a:ext cx="5163855" cy="550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40893" imgH="5798670" progId="Excel.Sheet.12">
                  <p:link updateAutomatic="1"/>
                </p:oleObj>
              </mc:Choice>
              <mc:Fallback>
                <p:oleObj name="Worksheet" r:id="rId7" imgW="5440893" imgH="579867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F0E67FB-762A-06EC-BA7D-30B3184E2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4758" y="1254933"/>
                        <a:ext cx="5163855" cy="550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9AF6853-EDB3-4848-4603-2C4C24E7E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167" y="1605652"/>
          <a:ext cx="11945665" cy="364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804813" imgH="11231912" progId="Excel.Sheet.12">
                  <p:link updateAutomatic="1"/>
                </p:oleObj>
              </mc:Choice>
              <mc:Fallback>
                <p:oleObj name="Worksheet" r:id="rId2" imgW="36804813" imgH="1123191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9AF6853-EDB3-4848-4603-2C4C24E7E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67" y="1605652"/>
                        <a:ext cx="11945665" cy="364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02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1487B0D-7B56-C54C-4859-F49A4E6E58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83" y="2085215"/>
          <a:ext cx="11838302" cy="263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804813" imgH="8191650" progId="Excel.Sheet.12">
                  <p:link updateAutomatic="1"/>
                </p:oleObj>
              </mc:Choice>
              <mc:Fallback>
                <p:oleObj name="Worksheet" r:id="rId2" imgW="36804813" imgH="819165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1487B0D-7B56-C54C-4859-F49A4E6E5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383" y="2085215"/>
                        <a:ext cx="11838302" cy="263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58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(01-42)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(01-42)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4592EB-547D-0494-D913-8EB652B9A9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225" y="1560836"/>
          <a:ext cx="5901331" cy="296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06116" imgH="6583680" progId="Excel.Sheet.12">
                  <p:link updateAutomatic="1"/>
                </p:oleObj>
              </mc:Choice>
              <mc:Fallback>
                <p:oleObj name="Worksheet" r:id="rId4" imgW="13106116" imgH="658368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4592EB-547D-0494-D913-8EB652B9A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225" y="1560836"/>
                        <a:ext cx="5901331" cy="2966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4752B9D-4241-97B1-BA58-1E60B846E2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510569"/>
          <a:ext cx="5931125" cy="322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778634" imgH="6941433" progId="Excel.Sheet.12">
                  <p:link updateAutomatic="1"/>
                </p:oleObj>
              </mc:Choice>
              <mc:Fallback>
                <p:oleObj name="Worksheet" r:id="rId6" imgW="12778634" imgH="6941433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4752B9D-4241-97B1-BA58-1E60B846E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3510569"/>
                        <a:ext cx="5931125" cy="3223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F9D0CAA-B5B2-0EE0-0B6E-B68A00EFB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6666" y="1264376"/>
          <a:ext cx="3689792" cy="218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37754" imgH="3390766" progId="Excel.Sheet.12">
                  <p:link updateAutomatic="1"/>
                </p:oleObj>
              </mc:Choice>
              <mc:Fallback>
                <p:oleObj name="Worksheet" r:id="rId8" imgW="5737754" imgH="339076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F9D0CAA-B5B2-0EE0-0B6E-B68A00EFB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16666" y="1264376"/>
                        <a:ext cx="3689792" cy="2180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B92BCB6-8B0A-855E-CBA8-A013C8F3AB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769" y="4408488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334142" imgH="1722246" progId="Excel.Sheet.12">
                  <p:link updateAutomatic="1"/>
                </p:oleObj>
              </mc:Choice>
              <mc:Fallback>
                <p:oleObj name="Worksheet" r:id="rId10" imgW="5334142" imgH="1722246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B92BCB6-8B0A-855E-CBA8-A013C8F3A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8769" y="4408488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84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01-41/2024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711B4A-E02D-9941-861B-FF32DAC81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" r="7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86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781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B2749A-7202-0468-EDA0-06FEE3AE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8" y="1635501"/>
            <a:ext cx="5623560" cy="16230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72CB73-D07F-5374-9FF1-4F7536B0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8" y="3599080"/>
            <a:ext cx="5623560" cy="26524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DB2D22-3991-8964-868F-16E665E2A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5500"/>
            <a:ext cx="5623560" cy="46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8A60C6-A2B4-529A-5063-55250753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295"/>
            <a:ext cx="12192000" cy="40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9AFC1D-EA9A-B2F6-6352-C4F092B1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4606"/>
            <a:ext cx="12192000" cy="26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5862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(01- 42)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BD7C1E-6E78-66E9-69C9-88D220566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8" y="1527374"/>
            <a:ext cx="5421084" cy="27553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3F53D5-34FE-CC21-D08F-7B841FCF4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037" y="4010480"/>
            <a:ext cx="4726527" cy="27553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646556-EDA2-1F36-B15E-FA1FDFB34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555" y="1448743"/>
            <a:ext cx="4185489" cy="24617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E261A2-763A-8098-A98C-E2147439B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90" y="4537710"/>
            <a:ext cx="56159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3B8111-CA6E-CCED-4052-D3EC782E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01-42/2024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2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(01-42)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298EA19-FEA0-CFE2-0530-855E36F3B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829324"/>
              </p:ext>
            </p:extLst>
          </p:nvPr>
        </p:nvGraphicFramePr>
        <p:xfrm>
          <a:off x="772613" y="1137004"/>
          <a:ext cx="53562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1981074" progId="Excel.Sheet.12">
                  <p:link updateAutomatic="1"/>
                </p:oleObj>
              </mc:Choice>
              <mc:Fallback>
                <p:oleObj name="Worksheet" r:id="rId2" imgW="5356683" imgH="19810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2613" y="1137004"/>
                        <a:ext cx="535622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239F5F4-D022-7A1D-B2D9-0F27B6146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40975"/>
              </p:ext>
            </p:extLst>
          </p:nvPr>
        </p:nvGraphicFramePr>
        <p:xfrm>
          <a:off x="7029303" y="1329116"/>
          <a:ext cx="4039189" cy="533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7658218" progId="Excel.Sheet.12">
                  <p:link updateAutomatic="1"/>
                </p:oleObj>
              </mc:Choice>
              <mc:Fallback>
                <p:oleObj name="Worksheet" r:id="rId4" imgW="5356683" imgH="76582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9303" y="1329116"/>
                        <a:ext cx="4039189" cy="5334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8B537B4-1461-F066-A655-00E556C58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61644"/>
              </p:ext>
            </p:extLst>
          </p:nvPr>
        </p:nvGraphicFramePr>
        <p:xfrm>
          <a:off x="956738" y="3289658"/>
          <a:ext cx="4966708" cy="332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6738" y="3289658"/>
                        <a:ext cx="4966708" cy="332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(01-42)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E8A9678-E2E1-0FAB-A4F5-B3CC2C4CD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993959"/>
              </p:ext>
            </p:extLst>
          </p:nvPr>
        </p:nvGraphicFramePr>
        <p:xfrm>
          <a:off x="171296" y="1151272"/>
          <a:ext cx="11811597" cy="383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6418505" imgH="8572429" progId="Excel.Sheet.12">
                  <p:link updateAutomatic="1"/>
                </p:oleObj>
              </mc:Choice>
              <mc:Fallback>
                <p:oleObj name="Worksheet" r:id="rId2" imgW="26418505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296" y="1151272"/>
                        <a:ext cx="11811597" cy="3834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(01-42)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D04E21B-AB8D-3F41-FF76-63A62FC0F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738712"/>
              </p:ext>
            </p:extLst>
          </p:nvPr>
        </p:nvGraphicFramePr>
        <p:xfrm>
          <a:off x="160670" y="1339850"/>
          <a:ext cx="11858590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6418505" imgH="4648232" progId="Excel.Sheet.12">
                  <p:link updateAutomatic="1"/>
                </p:oleObj>
              </mc:Choice>
              <mc:Fallback>
                <p:oleObj name="Worksheet" r:id="rId2" imgW="26418505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670" y="1339850"/>
                        <a:ext cx="11858590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(01-42)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4F9E8CE-0A23-DB4F-83D8-3904854C2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00249"/>
              </p:ext>
            </p:extLst>
          </p:nvPr>
        </p:nvGraphicFramePr>
        <p:xfrm>
          <a:off x="249281" y="1258570"/>
          <a:ext cx="6247212" cy="337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40631" imgH="5742661" progId="Excel.Sheet.12">
                  <p:link updateAutomatic="1"/>
                </p:oleObj>
              </mc:Choice>
              <mc:Fallback>
                <p:oleObj name="Worksheet" r:id="rId2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281" y="1258570"/>
                        <a:ext cx="6247212" cy="3371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B6FBF9E-6D31-5AB8-72CD-240559707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33417"/>
              </p:ext>
            </p:extLst>
          </p:nvPr>
        </p:nvGraphicFramePr>
        <p:xfrm>
          <a:off x="6539824" y="3304912"/>
          <a:ext cx="5535214" cy="351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14138" imgH="6996897" progId="Excel.Sheet.12">
                  <p:link updateAutomatic="1"/>
                </p:oleObj>
              </mc:Choice>
              <mc:Fallback>
                <p:oleObj name="Worksheet" r:id="rId4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9824" y="3304912"/>
                        <a:ext cx="5535214" cy="351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77035EC-EFEC-3910-AA35-AC82FB014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92471"/>
              </p:ext>
            </p:extLst>
          </p:nvPr>
        </p:nvGraphicFramePr>
        <p:xfrm>
          <a:off x="535728" y="4846886"/>
          <a:ext cx="5487458" cy="166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523968" progId="Excel.Sheet.12">
                  <p:link updateAutomatic="1"/>
                </p:oleObj>
              </mc:Choice>
              <mc:Fallback>
                <p:oleObj name="Worksheet" r:id="rId6" imgW="5036855" imgH="1523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728" y="4846886"/>
                        <a:ext cx="5487458" cy="1660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99D41FA-1FB2-0AA7-B805-3C184CB85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79082"/>
              </p:ext>
            </p:extLst>
          </p:nvPr>
        </p:nvGraphicFramePr>
        <p:xfrm>
          <a:off x="7641816" y="1200802"/>
          <a:ext cx="3323818" cy="204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25567" imgH="3332972" progId="Excel.Sheet.12">
                  <p:link updateAutomatic="1"/>
                </p:oleObj>
              </mc:Choice>
              <mc:Fallback>
                <p:oleObj name="Worksheet" r:id="rId8" imgW="5425567" imgH="3332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41816" y="1200802"/>
                        <a:ext cx="3323818" cy="204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C4DB84-C9F1-CEAA-37D6-0BC9CF87D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01-42/2024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42</a:t>
            </a:r>
            <a:endParaRPr lang="es-P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9A44B-7E04-795B-8B13-5FAAD241BC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80"/>
          <a:stretch/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35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hemos contra el Dengue - Asociación Española">
            <a:extLst>
              <a:ext uri="{FF2B5EF4-FFF2-40B4-BE49-F238E27FC236}">
                <a16:creationId xmlns:a16="http://schemas.microsoft.com/office/drawing/2014/main" id="{EDBB697F-20F7-881D-90A2-D49DD4E9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1520889"/>
            <a:ext cx="8523903" cy="5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0" y="398699"/>
            <a:ext cx="12027467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DENGUE - 2024</a:t>
            </a:r>
            <a:br>
              <a:rPr lang="es-PE" dirty="0"/>
            </a:br>
            <a:r>
              <a:rPr lang="es-PE" dirty="0"/>
              <a:t>MICRORED DE PAMPA GRANDE –  SE (01-42)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4775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578</Words>
  <Application>Microsoft Office PowerPoint</Application>
  <PresentationFormat>Panorámica</PresentationFormat>
  <Paragraphs>63</Paragraphs>
  <Slides>28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28</vt:i4>
      </vt:variant>
      <vt:variant>
        <vt:lpstr>Títulos de diapositiva</vt:lpstr>
      </vt:variant>
      <vt:variant>
        <vt:i4>28</vt:i4>
      </vt:variant>
    </vt:vector>
  </HeadingPairs>
  <TitlesOfParts>
    <vt:vector size="63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file:///C:\SALA_ZARUMILLA\Sala_situacional_ZA-41.xlsx!TRABAJO!F13C1:F19C5</vt:lpstr>
      <vt:lpstr>file:///C:\SALA_ZARUMILLA\Sala_situacional_ZA-41.xlsx!TRABAJO!F58C1:F86C5</vt:lpstr>
      <vt:lpstr>file:///C:\SALA_ZARUMILLA\Sala_situacional_ZA-41.xlsx!TRABAJO!F120C1:F135C5</vt:lpstr>
      <vt:lpstr>file:///C:\SALA_ZARUMILLA\Sala_situacional_ZA-41.xlsx!TRABAJO2!F35C1:F59C44</vt:lpstr>
      <vt:lpstr>file:///C:\SALA_ZARUMILLA\Sala_situacional_ZA-41.xlsx!TRABAJO2!F88C1:F101C44</vt:lpstr>
      <vt:lpstr>file:///C:\SALA_ZARUMILLA\Sala_situacional_ZA-41.xlsx!TRABAJO3!%5bSala_situacional_ZA-41.xlsx%5dTRABAJO3%20Gráfico%201</vt:lpstr>
      <vt:lpstr>file:///C:\SALA_ZARUMILLA\Sala_situacional_ZA-41.xlsx!TRABAJO3!%5bSala_situacional_ZA-41.xlsx%5dTRABAJO3%20Gráfico%202</vt:lpstr>
      <vt:lpstr>file:///C:\SALA_ZARUMILLA\Sala_situacional_ZA-41.xlsx!TRABAJO!F13C9:F17C14</vt:lpstr>
      <vt:lpstr>file:///C:\SALA_ZARUMILLA\Sala_situacional_ZA-41.xlsx!TRABAJO!%5bSala_situacional_ZA-41.xlsx%5dTRABAJO%20Gráfico%202</vt:lpstr>
      <vt:lpstr>file:///C:\SALA_PAMPA_GRANDE\sala_situacional%20-%2042.xlsx!TRABAJO!F15C1:F21C5</vt:lpstr>
      <vt:lpstr>file:///C:\SALA_PAMPA_GRANDE\sala_situacional%20-%2042.xlsx!TRABAJO!F131C1:F146C5</vt:lpstr>
      <vt:lpstr>file:///C:\SALA_PAMPA_GRANDE\sala_situacional%20-%2042.xlsx!TRABAJO!F77C1:F107C5</vt:lpstr>
      <vt:lpstr>file:///C:\SALA_PAMPA_GRANDE\sala_situacional%20-%2042.xlsx!TRABAJO2!F42C1:F69C45</vt:lpstr>
      <vt:lpstr>file:///C:\SALA_PAMPA_GRANDE\sala_situacional%20-%2042.xlsx!TRABAJO2!F100C1:F115C45</vt:lpstr>
      <vt:lpstr>file:///C:\SALA_PAMPA_GRANDE\sala_situacional%20-%2042.xlsx!TRABAJO3!%5bsala_situacional%20-%2042.xlsx%5dTRABAJO3%20Gráfico%201</vt:lpstr>
      <vt:lpstr>file:///C:\SALA_PAMPA_GRANDE\sala_situacional%20-%2042.xlsx!TRABAJO3!%5bsala_situacional%20-%2042.xlsx%5dTRABAJO3%20Gráfico%202</vt:lpstr>
      <vt:lpstr>file:///C:\SALA_PAMPA_GRANDE\sala_situacional%20-%2042.xlsx!TRABAJO!F15C9:F19C14</vt:lpstr>
      <vt:lpstr>file:///C:\SALA_PAMPA_GRANDE\sala_situacional%20-%2042.xlsx!TRABAJO!%5bsala_situacional%20-%2042.xlsx%5dTRABAJO%20Gráfico%202</vt:lpstr>
      <vt:lpstr>file:///C:\SALA_%20CORRALES\sala_situacional%20-%20SE%2041%20C.xlsx!TRABAJO!F14C1:F20C5</vt:lpstr>
      <vt:lpstr>file:///C:\SALA_%20CORRALES\sala_situacional%20-%20SE%2041%20C.xlsx!TRABAJO!F94C1:F110C5</vt:lpstr>
      <vt:lpstr>file:///C:\SALA_%20CORRALES\sala_situacional%20-%20SE%2041%20C.xlsx!TRABAJO!F50C1:F73C5</vt:lpstr>
      <vt:lpstr>file:///C:\SALA_%20CORRALES\sala_situacional%20-%20SE%2041%20C.xlsx!TRABAJO2!F35C1:F56C44</vt:lpstr>
      <vt:lpstr>file:///C:\SALA_%20CORRALES\sala_situacional%20-%20SE%2041%20C.xlsx!TRABAJO2!F88C1:F101C44</vt:lpstr>
      <vt:lpstr>file:///C:\SALA_%20CORRALES\sala_situacional%20-%20SE%2028%20C.xlsx!TRABAJO!F6C18:F10C23</vt:lpstr>
      <vt:lpstr>file:///C:\SALA_%20CORRALES\sala_situacional%20-%20SE%2041%20C.xlsx!TRABAJO3!%5bsala_situacional%20-%20SE%2041%20C.xlsx%5dTRABAJO3%20Gráfico%201</vt:lpstr>
      <vt:lpstr>file:///C:\SALA_%20CORRALES\sala_situacional%20-%20SE%2041%20C.xlsx!TRABAJO3!%5bsala_situacional%20-%20SE%2041%20C.xlsx%5dTRABAJO3%20Gráfico%202</vt:lpstr>
      <vt:lpstr>file:///C:\SALA_%20CORRALES\sala_situacional%20-%20SE%2041%20C.xlsx!TRABAJO!%5bsala_situacional%20-%20SE%2041%20C.xlsx%5dTRABAJO%20Gráfico%202</vt:lpstr>
      <vt:lpstr>file:///C:\SALA_%20CORRALES\sala_situacional%20-%20SE%2041%20C.xlsx!TRABAJO!F12C9:F16C14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131</cp:revision>
  <cp:lastPrinted>2024-03-20T23:17:57Z</cp:lastPrinted>
  <dcterms:created xsi:type="dcterms:W3CDTF">2023-06-21T15:50:33Z</dcterms:created>
  <dcterms:modified xsi:type="dcterms:W3CDTF">2024-10-24T19:29:59Z</dcterms:modified>
</cp:coreProperties>
</file>