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12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5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110C1:F122C31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59C1:F85C3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66C5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oleObject" Target="file:///C:\SALA_PAMPA_GRANDE\sala_situacional.xlsx!TRABAJO2!F97C1:F110C55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%20-%2011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1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3!%5bsala_situacional.xlsx%5dTRABAJO3%20Gr&#225;fico%202" TargetMode="External"/><Relationship Id="rId9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G:\SALA_CORRALES\sala_situacional.xlsx!TRABAJO!F12C1:F18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CORRALES\sala_situacional.xlsx!TRABAJO!F78C1:F92C9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G:\SALA_CORRALES\sala_situacional.xlsx!TRABAJO!F40C1:F54C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G:\SALA_CORRALES\sala_situacional.xlsx!TRABAJO2!F32C1:F47C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oleObject" Target="file:///G:\SALA_CORRALES\sala_situacional.xlsx!TRABAJO2!F80C1:F95C48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file:///G:\SALA_CORRALES\sala_situacional.xlsx!TRABAJO!%5bsala_situacional.xlsx%5dTRABAJO%20Gr&#225;fico%202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G:\SALA_CORRALE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CORRALES\sala_situacional.xlsx!TRABAJO!F12C9:F16C14" TargetMode="External"/><Relationship Id="rId5" Type="http://schemas.openxmlformats.org/officeDocument/2006/relationships/image" Target="../media/image46.emf"/><Relationship Id="rId4" Type="http://schemas.openxmlformats.org/officeDocument/2006/relationships/oleObject" Target="file:///G:\SALA_CORRALES\sala_situacional.xlsx!TRABAJO3!%5bsala_situacional.xlsx%5dTRABAJO3%20Gr&#225;fico%202" TargetMode="External"/><Relationship Id="rId9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6.emf"/><Relationship Id="rId2" Type="http://schemas.openxmlformats.org/officeDocument/2006/relationships/oleObject" Target="file:///C:\SALA%20ZORRITOS\sala_situacional%20-10%20-ZO.xlsx!TRABAJO!F12C1:F17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%20ZORRITOS\sala_situacional%20-10%20-ZO.xlsx!TRABAJO!F84C1:F94C37" TargetMode="External"/><Relationship Id="rId5" Type="http://schemas.openxmlformats.org/officeDocument/2006/relationships/image" Target="../media/image55.emf"/><Relationship Id="rId4" Type="http://schemas.openxmlformats.org/officeDocument/2006/relationships/oleObject" Target="file:///C:\SALA%20ZORRITOS\sala_situacional%20-10%20-ZO.xlsx!TRABAJO!F41C1:F57C3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file:///C:\SALA%20ZORRITOS\sala_situacional%20-10%20-ZO.xlsx!TRABAJO2!F35C1:F50C6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emf"/><Relationship Id="rId4" Type="http://schemas.openxmlformats.org/officeDocument/2006/relationships/oleObject" Target="file:///C:\SALA%20ZORRITOS\sala_situacional%20-10%20-ZO.xlsx!TRABAJO2!F85C1:F96C60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%20ZORRITOS\sala_situacional%20-11%20-ZO.xlsx!TRABAJO!F12C9:F16C14" TargetMode="External"/><Relationship Id="rId3" Type="http://schemas.openxmlformats.org/officeDocument/2006/relationships/image" Target="../media/image59.emf"/><Relationship Id="rId7" Type="http://schemas.openxmlformats.org/officeDocument/2006/relationships/image" Target="../media/image61.emf"/><Relationship Id="rId2" Type="http://schemas.openxmlformats.org/officeDocument/2006/relationships/oleObject" Target="file:///C:\SALA%20ZORRITOS\sala_situacional%20-10%20-ZO.xlsx!TRABAJO3!%5bsala_situacional%20-10%20-ZO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%20ZORRITOS\sala_situacional%20-10%20-ZO.xlsx!TRABAJO!%5bsala_situacional%20-10%20-ZO.xlsx%5dTRABAJO%20Gr&#225;fico%202" TargetMode="External"/><Relationship Id="rId5" Type="http://schemas.openxmlformats.org/officeDocument/2006/relationships/image" Target="../media/image60.emf"/><Relationship Id="rId4" Type="http://schemas.openxmlformats.org/officeDocument/2006/relationships/oleObject" Target="file:///C:\SALA%20ZORRITOS\sala_situacional%20-10%20-ZO.xlsx!TRABAJO3!%5bsala_situacional%20-10%20-ZO.xlsx%5dTRABAJO3%20Gr&#225;fico%202" TargetMode="External"/><Relationship Id="rId9" Type="http://schemas.openxmlformats.org/officeDocument/2006/relationships/image" Target="../media/image6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G:\SALA_ZARUMILLA\sala_situacional.xlsx!TRABAJO!F12C1:F18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ZARUMILLA\sala_situacional.xlsx!TRABAJO!F102C1:F125C6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G:\SALA_ZARUMILLA\sala_situacional.xlsx!TRABAJO!F49C1:F76C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G:\SALA_ZARUMILLA\sala_situacional.xlsx!TRABAJO2!F35C1:F57C4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G:\SALA_ZARUMILLA\sala_situacional.xlsx!TRABAJO2!F91C1:F104C4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G:\SALA_ZARUMILLA\sala_situacional.xlsx!TRABAJO3!%5bsala_situacional.xlsx%5dTRABAJO3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G:\SALA_ZARUMILLA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ZARUMILLA\sala_situacional.xlsx!TRABAJO!F12C9:F16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G:\SALA_ZARUMILLA\sala_situacional.xlsx!TRABAJO!%5bsala_situacional.xlsx%5dTRABAJO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SE11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17290" y="1721197"/>
          <a:ext cx="5924932" cy="147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638274" progId="Excel.Sheet.12">
                  <p:link updateAutomatic="1"/>
                </p:oleObj>
              </mc:Choice>
              <mc:Fallback>
                <p:oleObj name="Hoja de cálculo" r:id="rId2" imgW="6591314" imgH="163827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290" y="1721197"/>
                        <a:ext cx="5924932" cy="147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800186" y="1130631"/>
          <a:ext cx="19269100" cy="362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041487" imgH="4895708" progId="Excel.Sheet.12">
                  <p:link updateAutomatic="1"/>
                </p:oleObj>
              </mc:Choice>
              <mc:Fallback>
                <p:oleObj name="Hoja de cálculo" r:id="rId4" imgW="26041487" imgH="4895708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0186" y="1130631"/>
                        <a:ext cx="19269100" cy="3624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557349" y="4650377"/>
          <a:ext cx="17566451" cy="1924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041487" imgH="2619362" progId="Excel.Sheet.12">
                  <p:link updateAutomatic="1"/>
                </p:oleObj>
              </mc:Choice>
              <mc:Fallback>
                <p:oleObj name="Hoja de cálculo" r:id="rId6" imgW="26041487" imgH="2619362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7349" y="4650377"/>
                        <a:ext cx="17566451" cy="1924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67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SE11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3254375" y="1190625"/>
          <a:ext cx="16055975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6888912" imgH="5210226" progId="Excel.Sheet.12">
                  <p:link updateAutomatic="1"/>
                </p:oleObj>
              </mc:Choice>
              <mc:Fallback>
                <p:oleObj name="Hoja de cálculo" r:id="rId2" imgW="26888912" imgH="5210226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54375" y="1190625"/>
                        <a:ext cx="16055975" cy="309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3013075" y="4475163"/>
          <a:ext cx="17595850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888912" imgH="2838308" progId="Excel.Sheet.12">
                  <p:link updateAutomatic="1"/>
                </p:oleObj>
              </mc:Choice>
              <mc:Fallback>
                <p:oleObj name="Hoja de cálculo" r:id="rId4" imgW="26888912" imgH="2838308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3075" y="4475163"/>
                        <a:ext cx="17595850" cy="185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74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(01-11)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SE11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86516" imgH="3495842" progId="Excel.Sheet.12">
                  <p:link updateAutomatic="1"/>
                </p:oleObj>
              </mc:Choice>
              <mc:Fallback>
                <p:oleObj name="Hoja de cálculo" r:id="rId2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7164" y="3401483"/>
          <a:ext cx="5481637" cy="317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886629" imgH="3991078" progId="Excel.Sheet.12">
                  <p:link updateAutomatic="1"/>
                </p:oleObj>
              </mc:Choice>
              <mc:Fallback>
                <p:oleObj name="Hoja de cálculo" r:id="rId4" imgW="6886629" imgH="3991078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7164" y="3401483"/>
                        <a:ext cx="5481637" cy="317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201373" imgH="5972021" progId="Excel.Sheet.12">
                  <p:link updateAutomatic="1"/>
                </p:oleObj>
              </mc:Choice>
              <mc:Fallback>
                <p:oleObj name="Hoja de cálculo" r:id="rId6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70946" y="4828646"/>
          <a:ext cx="57435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743542" imgH="1447826" progId="Excel.Sheet.12">
                  <p:link updateAutomatic="1"/>
                </p:oleObj>
              </mc:Choice>
              <mc:Fallback>
                <p:oleObj name="Hoja de cálculo" r:id="rId8" imgW="5743542" imgH="144782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0946" y="4828646"/>
                        <a:ext cx="5743575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05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0753"/>
            <a:ext cx="12192001" cy="567724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01-11/2024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74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5598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411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SE11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9193439-FA4A-4B0D-A97B-8FE89DF65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888" y="1350963"/>
          <a:ext cx="67056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705659" imgH="2171559" progId="Excel.Sheet.12">
                  <p:link updateAutomatic="1"/>
                </p:oleObj>
              </mc:Choice>
              <mc:Fallback>
                <p:oleObj name="Worksheet" r:id="rId2" imgW="6705659" imgH="217155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9193439-FA4A-4B0D-A97B-8FE89DF65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6888" y="1350963"/>
                        <a:ext cx="6705600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1D400D7-79C8-4807-8C05-4EBAA7F9F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0975" y="949325"/>
          <a:ext cx="74676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467417" imgH="3314841" progId="Excel.Sheet.12">
                  <p:link updateAutomatic="1"/>
                </p:oleObj>
              </mc:Choice>
              <mc:Fallback>
                <p:oleObj name="Worksheet" r:id="rId4" imgW="7467417" imgH="3314841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F1D400D7-79C8-4807-8C05-4EBAA7F9F7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0975" y="949325"/>
                        <a:ext cx="7467600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44E011A-6FF5-47AE-AABE-FBA5395C90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2425" y="3805238"/>
          <a:ext cx="850582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505661" imgH="2866880" progId="Excel.Sheet.12">
                  <p:link updateAutomatic="1"/>
                </p:oleObj>
              </mc:Choice>
              <mc:Fallback>
                <p:oleObj name="Worksheet" r:id="rId6" imgW="8505661" imgH="286688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44E011A-6FF5-47AE-AABE-FBA5395C90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92425" y="3805238"/>
                        <a:ext cx="850582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9883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SE11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E4FD128-8313-4E8D-827B-68758C5F72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612775"/>
          <a:ext cx="22431375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231290" imgH="3590858" progId="Excel.Sheet.12">
                  <p:link updateAutomatic="1"/>
                </p:oleObj>
              </mc:Choice>
              <mc:Fallback>
                <p:oleObj name="Worksheet" r:id="rId2" imgW="22231290" imgH="3590858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E4FD128-8313-4E8D-827B-68758C5F7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1600" y="612775"/>
                        <a:ext cx="22431375" cy="359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662D80C-D2B4-4536-A28B-79FEAEEAB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0013" y="3765550"/>
          <a:ext cx="22644100" cy="324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2231290" imgH="3219442" progId="Excel.Sheet.12">
                  <p:link updateAutomatic="1"/>
                </p:oleObj>
              </mc:Choice>
              <mc:Fallback>
                <p:oleObj name="Worksheet" r:id="rId4" imgW="22231290" imgH="3219442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662D80C-D2B4-4536-A28B-79FEAEEAB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0013" y="3765550"/>
                        <a:ext cx="22644100" cy="324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50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(01-11)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3D3B51-76D9-B452-F040-84DEB50F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421" y="1260475"/>
          <a:ext cx="6015029" cy="352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27" imgH="5981496" progId="Excel.Sheet.12">
                  <p:link updateAutomatic="1"/>
                </p:oleObj>
              </mc:Choice>
              <mc:Fallback>
                <p:oleObj name="Worksheet" r:id="rId2" imgW="10210727" imgH="598149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3D3B51-76D9-B452-F040-84DEB50F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2421" y="1260475"/>
                        <a:ext cx="6015029" cy="352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9544487-BA88-3D1C-AAF3-B908FA348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9588" y="3965575"/>
          <a:ext cx="5013325" cy="260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582021" imgH="4162500" progId="Excel.Sheet.12">
                  <p:link updateAutomatic="1"/>
                </p:oleObj>
              </mc:Choice>
              <mc:Fallback>
                <p:oleObj name="Worksheet" r:id="rId4" imgW="7582021" imgH="4162500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9544487-BA88-3D1C-AAF3-B908FA348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9588" y="3965575"/>
                        <a:ext cx="5013325" cy="260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87509B-D677-C69A-7CE1-071C3B2F3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4738" y="4735513"/>
          <a:ext cx="467995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622" imgH="1790716" progId="Excel.Sheet.12">
                  <p:link updateAutomatic="1"/>
                </p:oleObj>
              </mc:Choice>
              <mc:Fallback>
                <p:oleObj name="Worksheet" r:id="rId6" imgW="4857622" imgH="1790716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287509B-D677-C69A-7CE1-071C3B2F3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4738" y="4735513"/>
                        <a:ext cx="4679950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03EB84-859C-0B9A-7AD7-FAE282C7B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1209825"/>
          <a:ext cx="4042056" cy="24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267246" imgH="3505263" progId="Excel.Sheet.12">
                  <p:link updateAutomatic="1"/>
                </p:oleObj>
              </mc:Choice>
              <mc:Fallback>
                <p:oleObj name="Worksheet" r:id="rId8" imgW="5267246" imgH="3505263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03EB84-859C-0B9A-7AD7-FAE282C7B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43800" y="1209825"/>
                        <a:ext cx="4042056" cy="24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243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01-11/2024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D1B878-58BE-4B85-B684-C494FFB0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1190169"/>
            <a:ext cx="12051323" cy="56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7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5450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791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11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52413" y="1092200"/>
          <a:ext cx="682625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657942" imgH="2114396" progId="Excel.Sheet.12">
                  <p:link updateAutomatic="1"/>
                </p:oleObj>
              </mc:Choice>
              <mc:Fallback>
                <p:oleObj name="Hoja de cálculo" r:id="rId2" imgW="6657942" imgH="211439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2413" y="1092200"/>
                        <a:ext cx="6826250" cy="216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712641" y="1207020"/>
          <a:ext cx="27150637" cy="316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30080116" imgH="3505226" progId="Excel.Sheet.12">
                  <p:link updateAutomatic="1"/>
                </p:oleObj>
              </mc:Choice>
              <mc:Fallback>
                <p:oleObj name="Hoja de cálculo" r:id="rId4" imgW="30080116" imgH="3505226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12641" y="1207020"/>
                        <a:ext cx="27150637" cy="3165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357108" y="4256827"/>
          <a:ext cx="28720225" cy="2008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30080116" imgH="2105012" progId="Excel.Sheet.12">
                  <p:link updateAutomatic="1"/>
                </p:oleObj>
              </mc:Choice>
              <mc:Fallback>
                <p:oleObj name="Hoja de cálculo" r:id="rId6" imgW="30080116" imgH="2105012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108" y="4256827"/>
                        <a:ext cx="28720225" cy="2008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335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11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765330" y="1336894"/>
          <a:ext cx="24469862" cy="2284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36385486" imgH="3400271" progId="Excel.Sheet.12">
                  <p:link updateAutomatic="1"/>
                </p:oleObj>
              </mc:Choice>
              <mc:Fallback>
                <p:oleObj name="Hoja de cálculo" r:id="rId2" imgW="36385486" imgH="3400271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65330" y="1336894"/>
                        <a:ext cx="24469862" cy="2284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1968626" y="3639776"/>
          <a:ext cx="26048284" cy="2009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31813486" imgH="2457411" progId="Excel.Sheet.12">
                  <p:link updateAutomatic="1"/>
                </p:oleObj>
              </mc:Choice>
              <mc:Fallback>
                <p:oleObj name="Hoja de cálculo" r:id="rId4" imgW="31813486" imgH="2457411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8626" y="3639776"/>
                        <a:ext cx="26048284" cy="2009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045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(01- 11)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11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827088" y="1433513"/>
          <a:ext cx="5414962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73" imgH="5972021" progId="Excel.Sheet.12">
                  <p:link updateAutomatic="1"/>
                </p:oleObj>
              </mc:Choice>
              <mc:Fallback>
                <p:oleObj name="Hoja de cálculo" r:id="rId2" imgW="10201373" imgH="5972021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088" y="1433513"/>
                        <a:ext cx="5414962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/>
        </p:nvGraphicFramePr>
        <p:xfrm>
          <a:off x="6689725" y="3825875"/>
          <a:ext cx="5326063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7772574" imgH="4153029" progId="Excel.Sheet.12">
                  <p:link updateAutomatic="1"/>
                </p:oleObj>
              </mc:Choice>
              <mc:Fallback>
                <p:oleObj name="Hoja de cálculo" r:id="rId4" imgW="7772574" imgH="4153029" progId="Excel.Sheet.12">
                  <p:link updateAutomatic="1"/>
                  <p:pic>
                    <p:nvPicPr>
                      <p:cNvPr id="14" name="Objeto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9725" y="3825875"/>
                        <a:ext cx="5326063" cy="284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7637601" y="1445580"/>
          <a:ext cx="3287542" cy="213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402538" imgH="3503856" progId="Excel.Sheet.12">
                  <p:link updateAutomatic="1"/>
                </p:oleObj>
              </mc:Choice>
              <mc:Fallback>
                <p:oleObj name="Hoja de cálculo" r:id="rId6" imgW="5402538" imgH="3503856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37601" y="1445580"/>
                        <a:ext cx="3287542" cy="2132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884346" y="4702562"/>
          <a:ext cx="5214614" cy="176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238627" imgH="1923947" progId="Excel.Sheet.12">
                  <p:link updateAutomatic="1"/>
                </p:oleObj>
              </mc:Choice>
              <mc:Fallback>
                <p:oleObj name="Hoja de cálculo" r:id="rId8" imgW="5238627" imgH="1923947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4346" y="4702562"/>
                        <a:ext cx="5214614" cy="176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807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1756"/>
            <a:ext cx="12192000" cy="575624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01-11/2024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7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SE11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87932B3-2782-9C45-E29E-7FC9BFA3A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379024"/>
              </p:ext>
            </p:extLst>
          </p:nvPr>
        </p:nvGraphicFramePr>
        <p:xfrm>
          <a:off x="630998" y="862014"/>
          <a:ext cx="5326890" cy="2369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91138" imgH="2219447" progId="Excel.Sheet.12">
                  <p:link updateAutomatic="1"/>
                </p:oleObj>
              </mc:Choice>
              <mc:Fallback>
                <p:oleObj name="Worksheet" r:id="rId2" imgW="4991138" imgH="221944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998" y="862014"/>
                        <a:ext cx="5326890" cy="2369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321C852-AE8D-430D-8803-A79DF1F87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999428"/>
              </p:ext>
            </p:extLst>
          </p:nvPr>
        </p:nvGraphicFramePr>
        <p:xfrm>
          <a:off x="6767696" y="1190169"/>
          <a:ext cx="6444722" cy="5386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591433" imgH="5724710" progId="Excel.Sheet.12">
                  <p:link updateAutomatic="1"/>
                </p:oleObj>
              </mc:Choice>
              <mc:Fallback>
                <p:oleObj name="Worksheet" r:id="rId4" imgW="6591433" imgH="572471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7696" y="1190169"/>
                        <a:ext cx="6444722" cy="5386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27F52CB-FC6C-46E0-81BD-3938CC484E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542195"/>
              </p:ext>
            </p:extLst>
          </p:nvPr>
        </p:nvGraphicFramePr>
        <p:xfrm>
          <a:off x="578930" y="3113579"/>
          <a:ext cx="6188766" cy="450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829298" imgH="4581427" progId="Excel.Sheet.12">
                  <p:link updateAutomatic="1"/>
                </p:oleObj>
              </mc:Choice>
              <mc:Fallback>
                <p:oleObj name="Worksheet" r:id="rId6" imgW="5829298" imgH="45814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930" y="3113579"/>
                        <a:ext cx="6188766" cy="450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104E4E3-2755-4D29-ABA6-AFCACD6BFA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288238"/>
              </p:ext>
            </p:extLst>
          </p:nvPr>
        </p:nvGraphicFramePr>
        <p:xfrm>
          <a:off x="530503" y="868622"/>
          <a:ext cx="22634803" cy="535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0812167" imgH="4924562" progId="Excel.Sheet.12">
                  <p:link updateAutomatic="1"/>
                </p:oleObj>
              </mc:Choice>
              <mc:Fallback>
                <p:oleObj name="Worksheet" r:id="rId2" imgW="20812167" imgH="492456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0503" y="868622"/>
                        <a:ext cx="22634803" cy="535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856F991-A639-42E6-91FB-33178C7652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474790"/>
              </p:ext>
            </p:extLst>
          </p:nvPr>
        </p:nvGraphicFramePr>
        <p:xfrm>
          <a:off x="335848" y="1312608"/>
          <a:ext cx="24390307" cy="3657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574302" imgH="2838599" progId="Excel.Sheet.12">
                  <p:link updateAutomatic="1"/>
                </p:oleObj>
              </mc:Choice>
              <mc:Fallback>
                <p:oleObj name="Worksheet" r:id="rId2" imgW="21574302" imgH="283859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622CE2D4-ED6F-43A7-A97C-CB0FE18005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5848" y="1312608"/>
                        <a:ext cx="24390307" cy="3657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AA38B5CA-37E3-4A9B-A4C6-8229C213366C}"/>
              </a:ext>
            </a:extLst>
          </p:cNvPr>
          <p:cNvSpPr txBox="1">
            <a:spLocks/>
          </p:cNvSpPr>
          <p:nvPr/>
        </p:nvSpPr>
        <p:spPr>
          <a:xfrm>
            <a:off x="0" y="-14748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BFD4F9-1977-4041-95DA-9456320D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7623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SE11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2500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(01-11)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SE11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25AA7CE-8376-B30D-92A4-B90A7FA3B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547866"/>
              </p:ext>
            </p:extLst>
          </p:nvPr>
        </p:nvGraphicFramePr>
        <p:xfrm>
          <a:off x="449263" y="1416050"/>
          <a:ext cx="5711825" cy="33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27" imgH="5981496" progId="Excel.Sheet.12">
                  <p:link updateAutomatic="1"/>
                </p:oleObj>
              </mc:Choice>
              <mc:Fallback>
                <p:oleObj name="Worksheet" r:id="rId2" imgW="10210727" imgH="598149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9263" y="1416050"/>
                        <a:ext cx="5711825" cy="334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A41B8D7-A49A-2804-842B-60132C127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817339"/>
              </p:ext>
            </p:extLst>
          </p:nvPr>
        </p:nvGraphicFramePr>
        <p:xfrm>
          <a:off x="7543799" y="1287738"/>
          <a:ext cx="3667539" cy="24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67246" imgH="3505263" progId="Excel.Sheet.12">
                  <p:link updateAutomatic="1"/>
                </p:oleObj>
              </mc:Choice>
              <mc:Fallback>
                <p:oleObj name="Worksheet" r:id="rId4" imgW="5267246" imgH="350526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3799" y="1287738"/>
                        <a:ext cx="3667539" cy="24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67D79B0-0123-0635-D176-ED4FC2C46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52775"/>
              </p:ext>
            </p:extLst>
          </p:nvPr>
        </p:nvGraphicFramePr>
        <p:xfrm>
          <a:off x="761173" y="4713273"/>
          <a:ext cx="48577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622" imgH="1838227" progId="Excel.Sheet.12">
                  <p:link updateAutomatic="1"/>
                </p:oleObj>
              </mc:Choice>
              <mc:Fallback>
                <p:oleObj name="Worksheet" r:id="rId6" imgW="4857622" imgH="18382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1173" y="4713273"/>
                        <a:ext cx="48577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7102971-C42A-2648-C44E-BD18A8802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314679"/>
              </p:ext>
            </p:extLst>
          </p:nvPr>
        </p:nvGraphicFramePr>
        <p:xfrm>
          <a:off x="6573078" y="3824669"/>
          <a:ext cx="5446643" cy="299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582021" imgH="4162500" progId="Excel.Sheet.12">
                  <p:link updateAutomatic="1"/>
                </p:oleObj>
              </mc:Choice>
              <mc:Fallback>
                <p:oleObj name="Worksheet" r:id="rId8" imgW="7582021" imgH="41625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73078" y="3824669"/>
                        <a:ext cx="5446643" cy="2990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01-11/2024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B9A79C-043C-44BB-855B-CA817F684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1190169"/>
            <a:ext cx="11944351" cy="56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66" y="609273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429038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376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507</Words>
  <Application>Microsoft Office PowerPoint</Application>
  <PresentationFormat>Panorámica</PresentationFormat>
  <Paragraphs>55</Paragraphs>
  <Slides>25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36</vt:i4>
      </vt:variant>
      <vt:variant>
        <vt:lpstr>Títulos de diapositiva</vt:lpstr>
      </vt:variant>
      <vt:variant>
        <vt:i4>25</vt:i4>
      </vt:variant>
    </vt:vector>
  </HeadingPairs>
  <TitlesOfParts>
    <vt:vector size="68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file:///G:\SALA_ZARUMILLA\sala_situacional.xlsx!TRABAJO!F12C1:F18C5</vt:lpstr>
      <vt:lpstr>file:///G:\SALA_ZARUMILLA\sala_situacional.xlsx!TRABAJO!F49C1:F76C7</vt:lpstr>
      <vt:lpstr>file:///G:\SALA_ZARUMILLA\sala_situacional.xlsx!TRABAJO!F102C1:F125C6</vt:lpstr>
      <vt:lpstr>file:///G:\SALA_ZARUMILLA\sala_situacional.xlsx!TRABAJO2!F35C1:F57C46</vt:lpstr>
      <vt:lpstr>file:///G:\SALA_ZARUMILLA\sala_situacional.xlsx!TRABAJO2!F91C1:F104C47</vt:lpstr>
      <vt:lpstr>file:///G:\SALA_ZARUMILLA\sala_situacional.xlsx!TRABAJO3!%5bsala_situacional.xlsx%5dTRABAJO3%20Gráfico%201</vt:lpstr>
      <vt:lpstr>file:///G:\SALA_ZARUMILLA\sala_situacional.xlsx!TRABAJO!%5bsala_situacional.xlsx%5dTRABAJO%20Gráfico%202</vt:lpstr>
      <vt:lpstr>file:///G:\SALA_ZARUMILLA\sala_situacional.xlsx!TRABAJO!F12C9:F16C14</vt:lpstr>
      <vt:lpstr>file:///G:\SALA_ZARUMILLA\sala_situacional.xlsx!TRABAJO3!%5bsala_situacional.xlsx%5dTRABAJO3%20Gráfico%202</vt:lpstr>
      <vt:lpstr>file:///C:\SALA_PAMPA_GRANDE\sala_situacional.xlsx!TRABAJO!F15C1:F20C7</vt:lpstr>
      <vt:lpstr>file:///C:\SALA_PAMPA_GRANDE\sala_situacional.xlsx!TRABAJO!F59C1:F85C31</vt:lpstr>
      <vt:lpstr>file:///C:\SALA_PAMPA_GRANDE\sala_situacional.xlsx!TRABAJO!F110C1:F122C31</vt:lpstr>
      <vt:lpstr>file:///C:\SALA_PAMPA_GRANDE\sala_situacional.xlsx!TRABAJO2!F42C1:F66C55</vt:lpstr>
      <vt:lpstr>file:///C:\SALA_PAMPA_GRANDE\sala_situacional.xlsx!TRABAJO2!F97C1:F110C55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file:///C:\SALA_PAMPA_GRANDE\sala_situacional%20-%2011.xlsx!TRABAJO!F15C9:F19C14</vt:lpstr>
      <vt:lpstr>file:///G:\SALA_CORRALES\sala_situacional.xlsx!TRABAJO!F12C1:F18C7</vt:lpstr>
      <vt:lpstr>file:///G:\SALA_CORRALES\sala_situacional.xlsx!TRABAJO!F40C1:F54C8</vt:lpstr>
      <vt:lpstr>file:///G:\SALA_CORRALES\sala_situacional.xlsx!TRABAJO!F78C1:F92C9</vt:lpstr>
      <vt:lpstr>file:///G:\SALA_CORRALES\sala_situacional.xlsx!TRABAJO2!F32C1:F47C48</vt:lpstr>
      <vt:lpstr>file:///G:\SALA_CORRALES\sala_situacional.xlsx!TRABAJO2!F80C1:F95C48</vt:lpstr>
      <vt:lpstr>file:///G:\SALA_CORRALES\sala_situacional.xlsx!TRABAJO3!%5bsala_situacional.xlsx%5dTRABAJO3%20Gráfico%201</vt:lpstr>
      <vt:lpstr>file:///G:\SALA_CORRALES\sala_situacional.xlsx!TRABAJO3!%5bsala_situacional.xlsx%5dTRABAJO3%20Gráfico%202</vt:lpstr>
      <vt:lpstr>file:///G:\SALA_CORRALES\sala_situacional.xlsx!TRABAJO!F12C9:F16C14</vt:lpstr>
      <vt:lpstr>file:///G:\SALA_CORRALES\sala_situacional.xlsx!TRABAJO!%5bsala_situacional.xlsx%5dTRABAJO%20Gráfico%202</vt:lpstr>
      <vt:lpstr>file:///C:\SALA%20ZORRITOS\sala_situacional%20-10%20-ZO.xlsx!TRABAJO!F12C1:F17C7</vt:lpstr>
      <vt:lpstr>file:///C:\SALA%20ZORRITOS\sala_situacional%20-10%20-ZO.xlsx!TRABAJO!F41C1:F57C37</vt:lpstr>
      <vt:lpstr>file:///C:\SALA%20ZORRITOS\sala_situacional%20-10%20-ZO.xlsx!TRABAJO!F84C1:F94C37</vt:lpstr>
      <vt:lpstr>file:///C:\SALA%20ZORRITOS\sala_situacional%20-10%20-ZO.xlsx!TRABAJO2!F35C1:F50C66</vt:lpstr>
      <vt:lpstr>file:///C:\SALA%20ZORRITOS\sala_situacional%20-10%20-ZO.xlsx!TRABAJO2!F85C1:F96C60</vt:lpstr>
      <vt:lpstr>file:///C:\SALA%20ZORRITOS\sala_situacional%20-10%20-ZO.xlsx!TRABAJO3!%5bsala_situacional%20-10%20-ZO.xlsx%5dTRABAJO3%20Gráfico%201</vt:lpstr>
      <vt:lpstr>file:///C:\SALA%20ZORRITOS\sala_situacional%20-10%20-ZO.xlsx!TRABAJO3!%5bsala_situacional%20-10%20-ZO.xlsx%5dTRABAJO3%20Gráfico%202</vt:lpstr>
      <vt:lpstr>file:///C:\SALA%20ZORRITOS\sala_situacional%20-10%20-ZO.xlsx!TRABAJO!%5bsala_situacional%20-10%20-ZO.xlsx%5dTRABAJO%20Gráfico%202</vt:lpstr>
      <vt:lpstr>file:///C:\SALA%20ZORRITOS\sala_situacional%20-11%20-ZO.xlsx!TRABAJO!F12C9:F16C14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83</cp:revision>
  <cp:lastPrinted>2024-03-20T23:17:57Z</cp:lastPrinted>
  <dcterms:created xsi:type="dcterms:W3CDTF">2023-06-21T15:50:33Z</dcterms:created>
  <dcterms:modified xsi:type="dcterms:W3CDTF">2024-04-03T12:23:24Z</dcterms:modified>
</cp:coreProperties>
</file>