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305D2-82B1-4BA8-9139-C6C188D68169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09B7F-7E3E-498C-A2EE-4269E4E367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717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5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2C1:F124C31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59C1:F87C3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66C5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%20-%2016.xlsx!TRABAJO2!F97C1:F109C56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file:///E:\SALA_%20CORRALES\sala_situacional%20-%20SE%2016%20C.xlsx!TRABAJO!F14C1:F20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%2016%20C.xlsx!TRABAJO!F91C1:F104C30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E:\SALA_%20CORRALES\sala_situacional%20-%20SE%2016%20C.xlsx!TRABAJO!F48C1:F68C3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E:\SALA_%20CORRALES\sala_situacional%20-%20SE%2016%20C.xlsx!TRABAJO2!F35C1:F55C46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E:\SALA_%20CORRALES\sala_situacional%20-%20SE%2016%20C.xlsx!TRABAJO2!F87C1:F100C4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_%20CORRALES\sala_situacional%20-%20SE%2016%20C.xlsx!TRABAJO3!%5bsala_situacional%20-%20SE%2016%20C.xlsx%5dTRABAJO3%20Gr&#225;fico%202" TargetMode="External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file:///E:\SALA_%20CORRALES\sala_situacional%20-%20SE%2016%20C.xlsx!TRABAJO!%5bsala_situacional%20-%20SE%2016%20C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%2016%20C.xlsx!TRABAJO!F12C9:F16C14" TargetMode="External"/><Relationship Id="rId5" Type="http://schemas.openxmlformats.org/officeDocument/2006/relationships/image" Target="../media/image45.emf"/><Relationship Id="rId4" Type="http://schemas.openxmlformats.org/officeDocument/2006/relationships/oleObject" Target="file:///E:\SALA_%20CORRALES\sala_situacional%20-%20SE%2016%20C.xlsx!TRABAJO3!%5bsala_situacional%20-%20SE%2016%20C.xlsx%5dTRABAJO3%20Gr&#225;fico%201" TargetMode="External"/><Relationship Id="rId9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7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oleObject" Target="file:///E:\SALA%20ZORRITOS\sala_situacional..xlsx!TRABAJO!F12C1:F17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%20ZORRITOS\sala_situacional..xlsx!TRABAJO!F48C1:F68C24" TargetMode="External"/><Relationship Id="rId5" Type="http://schemas.openxmlformats.org/officeDocument/2006/relationships/image" Target="../media/image53.emf"/><Relationship Id="rId4" Type="http://schemas.openxmlformats.org/officeDocument/2006/relationships/oleObject" Target="file:///E:\SALA%20ZORRITOS\sala_situacional..xlsx!TRABAJO!F90C1:F102C3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file:///E:\SALA%20ZORRITOS\sala_situacional..xlsx!TRABAJO2!F86C1:F97C4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oleObject" Target="file:///E:\SALA%20ZORRITOS\sala_situacional..xlsx!TRABAJO2!F35C1:F51C3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%20ZORRITOS\sala_situacional..xlsx!TRABAJO3!%5bsala_situacional..xlsx%5dTRABAJO3%20Gr&#225;fico%202" TargetMode="External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file:///E:\SALA%20ZORRITOS\sala_situacional..xlsx!TRABAJO3!%5bsala_situacional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%20ZORRITOS\sala_situacional..xlsx!TRABAJO!%5bsala_situacional..xlsx%5dTRABAJO%20Gr&#225;fico%202" TargetMode="External"/><Relationship Id="rId5" Type="http://schemas.openxmlformats.org/officeDocument/2006/relationships/image" Target="../media/image58.emf"/><Relationship Id="rId4" Type="http://schemas.openxmlformats.org/officeDocument/2006/relationships/oleObject" Target="file:///E:\SALA%20ZORRITOS\sala_situacional..xlsx!TRABAJO!F12C9:F16C14" TargetMode="External"/><Relationship Id="rId9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%20ZA.xlsx!TRABAJO!F12C1:F18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.xlsx!TRABAJO!F117C1:F132C28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%20ZA.xlsx!TRABAJO!F60C1:F88C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%20ZA.xlsx!TRABAJO2!F37C1:F63C5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%20ZA.xlsx!TRABAJO2!F94C1:F107C5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%20ZA.xlsx!TRABAJO!F12C9:F16C14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%20ZA.xlsx!TRABAJO3!%5bsala_situacional%20ZA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.xlsx!TRABAJO!%5bsala_situacional%20ZA.xlsx%5dTRABAJO%20Gr&#225;fico%202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%20ZA.xlsx!TRABAJO3!%5bsala_situacional%20ZA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05213" y="1527766"/>
          <a:ext cx="5924932" cy="147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638274" progId="Excel.Sheet.12">
                  <p:link updateAutomatic="1"/>
                </p:oleObj>
              </mc:Choice>
              <mc:Fallback>
                <p:oleObj name="Hoja de cálculo" r:id="rId2" imgW="6591314" imgH="163827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213" y="1527766"/>
                        <a:ext cx="5924932" cy="147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762262" y="1202959"/>
          <a:ext cx="22682900" cy="446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803198" imgH="5276953" progId="Excel.Sheet.12">
                  <p:link updateAutomatic="1"/>
                </p:oleObj>
              </mc:Choice>
              <mc:Fallback>
                <p:oleObj name="Hoja de cálculo" r:id="rId4" imgW="26803198" imgH="527695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2262" y="1202959"/>
                        <a:ext cx="22682900" cy="446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73538" y="3801939"/>
          <a:ext cx="24351202" cy="244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041487" imgH="2619362" progId="Excel.Sheet.12">
                  <p:link updateAutomatic="1"/>
                </p:oleObj>
              </mc:Choice>
              <mc:Fallback>
                <p:oleObj name="Hoja de cálculo" r:id="rId6" imgW="26041487" imgH="261936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3538" y="3801939"/>
                        <a:ext cx="24351202" cy="2449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10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SE16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425450" y="1427163"/>
          <a:ext cx="25784175" cy="450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9374970" imgH="5029161" progId="Excel.Sheet.12">
                  <p:link updateAutomatic="1"/>
                </p:oleObj>
              </mc:Choice>
              <mc:Fallback>
                <p:oleObj name="Hoja de cálculo" r:id="rId2" imgW="29374970" imgH="502916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427163"/>
                        <a:ext cx="25784175" cy="450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40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853438" y="2072775"/>
          <a:ext cx="24698379" cy="208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0137028" imgH="2428914" progId="Excel.Sheet.12">
                  <p:link updateAutomatic="1"/>
                </p:oleObj>
              </mc:Choice>
              <mc:Fallback>
                <p:oleObj name="Hoja de cálculo" r:id="rId2" imgW="30137028" imgH="242891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3438" y="2072775"/>
                        <a:ext cx="24698379" cy="2089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(01-16)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SE16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84459" y="4814325"/>
          <a:ext cx="57435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743542" imgH="1447826" progId="Excel.Sheet.12">
                  <p:link updateAutomatic="1"/>
                </p:oleObj>
              </mc:Choice>
              <mc:Fallback>
                <p:oleObj name="Hoja de cálculo" r:id="rId8" imgW="5743542" imgH="1447826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459" y="4814325"/>
                        <a:ext cx="574357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44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01-16/2024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9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6058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59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SE16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6457E81-5736-9C9B-BAA2-857A48959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113" y="1395413"/>
          <a:ext cx="4973637" cy="1634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42702" imgH="1722277" progId="Excel.Sheet.12">
                  <p:link updateAutomatic="1"/>
                </p:oleObj>
              </mc:Choice>
              <mc:Fallback>
                <p:oleObj name="Worksheet" r:id="rId2" imgW="5242702" imgH="172227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96457E81-5736-9C9B-BAA2-857A48959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5113" y="1395413"/>
                        <a:ext cx="4973637" cy="1634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53C63C1-1F92-9873-5C35-C22639741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9000" y="1268827"/>
          <a:ext cx="20698541" cy="3872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5397354" imgH="4747291" progId="Excel.Sheet.12">
                  <p:link updateAutomatic="1"/>
                </p:oleObj>
              </mc:Choice>
              <mc:Fallback>
                <p:oleObj name="Worksheet" r:id="rId4" imgW="25397354" imgH="4747291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53C63C1-1F92-9873-5C35-C22639741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9000" y="1268827"/>
                        <a:ext cx="20698541" cy="3872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9634026-F3D1-1A72-A784-4A08E33E52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348" y="3685291"/>
          <a:ext cx="20478853" cy="223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5397354" imgH="2766249" progId="Excel.Sheet.12">
                  <p:link updateAutomatic="1"/>
                </p:oleObj>
              </mc:Choice>
              <mc:Fallback>
                <p:oleObj name="Worksheet" r:id="rId6" imgW="25397354" imgH="2766249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39634026-F3D1-1A72-A784-4A08E33E5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348" y="3685291"/>
                        <a:ext cx="20478853" cy="2235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SE16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A6FFE06-C97A-B8A4-AA6A-FD8B93F169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1940" y="1493787"/>
          <a:ext cx="16724312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989717" imgH="5341604" progId="Excel.Sheet.12">
                  <p:link updateAutomatic="1"/>
                </p:oleObj>
              </mc:Choice>
              <mc:Fallback>
                <p:oleObj name="Worksheet" r:id="rId2" imgW="22989717" imgH="5341604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A6FFE06-C97A-B8A4-AA6A-FD8B93F169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1940" y="1493787"/>
                        <a:ext cx="16724312" cy="407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50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SE16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526961D-8A00-1A06-A881-7D8C8693AE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684" y="1845802"/>
          <a:ext cx="20918963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3782055" imgH="2926174" progId="Excel.Sheet.12">
                  <p:link updateAutomatic="1"/>
                </p:oleObj>
              </mc:Choice>
              <mc:Fallback>
                <p:oleObj name="Worksheet" r:id="rId2" imgW="23782055" imgH="2926174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526961D-8A00-1A06-A881-7D8C8693AE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684" y="1845802"/>
                        <a:ext cx="20918963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39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(01-16)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SE16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D4F58A6-A25E-020C-AAA9-82578D6D05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9827" y="1490006"/>
          <a:ext cx="3733102" cy="2380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20889" imgH="3458071" progId="Excel.Sheet.12">
                  <p:link updateAutomatic="1"/>
                </p:oleObj>
              </mc:Choice>
              <mc:Fallback>
                <p:oleObj name="Worksheet" r:id="rId2" imgW="5420889" imgH="345807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3D4F58A6-A25E-020C-AAA9-82578D6D05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89827" y="1490006"/>
                        <a:ext cx="3733102" cy="2380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3279E24-3AE3-1385-98B8-4086C391D3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525" y="1331316"/>
          <a:ext cx="6086476" cy="3226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536999" imgH="5584034" progId="Excel.Sheet.12">
                  <p:link updateAutomatic="1"/>
                </p:oleObj>
              </mc:Choice>
              <mc:Fallback>
                <p:oleObj name="Worksheet" r:id="rId4" imgW="10536999" imgH="5584034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3279E24-3AE3-1385-98B8-4086C391D3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525" y="1331316"/>
                        <a:ext cx="6086476" cy="3226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9024B4C-0914-DFAD-5281-B1FBE945AC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194" y="4557506"/>
          <a:ext cx="5037137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036855" imgH="1722277" progId="Excel.Sheet.12">
                  <p:link updateAutomatic="1"/>
                </p:oleObj>
              </mc:Choice>
              <mc:Fallback>
                <p:oleObj name="Worksheet" r:id="rId6" imgW="5036855" imgH="1722277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9024B4C-0914-DFAD-5281-B1FBE945AC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5194" y="4557506"/>
                        <a:ext cx="5037137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6CA30F7-B0CF-DB75-2FDA-5731E808F4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1602" y="3943671"/>
          <a:ext cx="5107191" cy="260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835011" imgH="4000647" progId="Excel.Sheet.12">
                  <p:link updateAutomatic="1"/>
                </p:oleObj>
              </mc:Choice>
              <mc:Fallback>
                <p:oleObj name="Worksheet" r:id="rId8" imgW="7835011" imgH="4000647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6CA30F7-B0CF-DB75-2FDA-5731E808F4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11602" y="3943671"/>
                        <a:ext cx="5107191" cy="2607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30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613F9E-14ED-1C0F-4878-42CE4E258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01-16/2024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605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651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17657" y="1304645"/>
          <a:ext cx="638016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842689" imgH="1615377" progId="Excel.Sheet.12">
                  <p:link updateAutomatic="1"/>
                </p:oleObj>
              </mc:Choice>
              <mc:Fallback>
                <p:oleObj name="Worksheet" r:id="rId2" imgW="6842689" imgH="1615377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657" y="1304645"/>
                        <a:ext cx="6380163" cy="150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130665" y="3918455"/>
          <a:ext cx="29374052" cy="2593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7203613" imgH="2400159" progId="Excel.Sheet.12">
                  <p:link updateAutomatic="1"/>
                </p:oleObj>
              </mc:Choice>
              <mc:Fallback>
                <p:oleObj name="Worksheet" r:id="rId4" imgW="27203613" imgH="2400159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665" y="3918455"/>
                        <a:ext cx="29374052" cy="2593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3EABB7A-8F95-628A-EEF4-1F67655D4E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146624"/>
          <a:ext cx="23684211" cy="437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0863631" imgH="3847974" progId="Excel.Sheet.12">
                  <p:link updateAutomatic="1"/>
                </p:oleObj>
              </mc:Choice>
              <mc:Fallback>
                <p:oleObj name="Worksheet" r:id="rId6" imgW="20863631" imgH="3847974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3EABB7A-8F95-628A-EEF4-1F67655D4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1146624"/>
                        <a:ext cx="23684211" cy="4376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103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16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72456" y="4314068"/>
          <a:ext cx="18722940" cy="1942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982062" imgH="2301319" progId="Excel.Sheet.12">
                  <p:link updateAutomatic="1"/>
                </p:oleObj>
              </mc:Choice>
              <mc:Fallback>
                <p:oleObj name="Worksheet" r:id="rId2" imgW="22982062" imgH="2301319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2456" y="4314068"/>
                        <a:ext cx="18722940" cy="1942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DCB0490-94A6-9175-C9EC-0730981CFF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456" y="1190169"/>
          <a:ext cx="13804630" cy="284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6962333" imgH="3330019" progId="Excel.Sheet.12">
                  <p:link updateAutomatic="1"/>
                </p:oleObj>
              </mc:Choice>
              <mc:Fallback>
                <p:oleObj name="Worksheet" r:id="rId4" imgW="16962333" imgH="3330019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DCB0490-94A6-9175-C9EC-0730981CF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456" y="1190169"/>
                        <a:ext cx="13804630" cy="284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712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(01- 16)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07988" y="1301750"/>
          <a:ext cx="5997575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99385" imgH="5737813" progId="Excel.Sheet.12">
                  <p:link updateAutomatic="1"/>
                </p:oleObj>
              </mc:Choice>
              <mc:Fallback>
                <p:oleObj name="Worksheet" r:id="rId2" imgW="10599385" imgH="5737813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1301750"/>
                        <a:ext cx="5997575" cy="324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33425" y="4800600"/>
          <a:ext cx="531177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11175" imgH="1432544" progId="Excel.Sheet.12">
                  <p:link updateAutomatic="1"/>
                </p:oleObj>
              </mc:Choice>
              <mc:Fallback>
                <p:oleObj name="Worksheet" r:id="rId4" imgW="5311175" imgH="1432544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3425" y="4800600"/>
                        <a:ext cx="5311775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788275" y="1350963"/>
          <a:ext cx="353060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577840" imgH="3367773" progId="Excel.Sheet.12">
                  <p:link updateAutomatic="1"/>
                </p:oleObj>
              </mc:Choice>
              <mc:Fallback>
                <p:oleObj name="Worksheet" r:id="rId6" imgW="5577840" imgH="3367773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88275" y="1350963"/>
                        <a:ext cx="3530600" cy="213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267575" y="3670300"/>
          <a:ext cx="4665663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534116" imgH="5150712" progId="Excel.Sheet.12">
                  <p:link updateAutomatic="1"/>
                </p:oleObj>
              </mc:Choice>
              <mc:Fallback>
                <p:oleObj name="Worksheet" r:id="rId8" imgW="8534116" imgH="5150712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67575" y="3670300"/>
                        <a:ext cx="4665663" cy="281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089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91C2BFB-8EFC-8E8D-A7EF-B32330664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01-16/2024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5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639584"/>
              </p:ext>
            </p:extLst>
          </p:nvPr>
        </p:nvGraphicFramePr>
        <p:xfrm>
          <a:off x="290322" y="1238758"/>
          <a:ext cx="4432152" cy="197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4991201" imgH="2219351" progId="Excel.Sheet.12">
                  <p:link updateAutomatic="1"/>
                </p:oleObj>
              </mc:Choice>
              <mc:Fallback>
                <p:oleObj name="Hoja de cálculo" r:id="rId2" imgW="4991201" imgH="221935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322" y="1238758"/>
                        <a:ext cx="4432152" cy="1970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477055"/>
              </p:ext>
            </p:extLst>
          </p:nvPr>
        </p:nvGraphicFramePr>
        <p:xfrm>
          <a:off x="8077817" y="1321175"/>
          <a:ext cx="15703520" cy="5042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2869370" imgH="7343736" progId="Excel.Sheet.12">
                  <p:link updateAutomatic="1"/>
                </p:oleObj>
              </mc:Choice>
              <mc:Fallback>
                <p:oleObj name="Hoja de cálculo" r:id="rId4" imgW="22869370" imgH="734373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77817" y="1321175"/>
                        <a:ext cx="15703520" cy="5042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68379"/>
              </p:ext>
            </p:extLst>
          </p:nvPr>
        </p:nvGraphicFramePr>
        <p:xfrm>
          <a:off x="380480" y="3521205"/>
          <a:ext cx="17776891" cy="2895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2869370" imgH="3724172" progId="Excel.Sheet.12">
                  <p:link updateAutomatic="1"/>
                </p:oleObj>
              </mc:Choice>
              <mc:Fallback>
                <p:oleObj name="Hoja de cálculo" r:id="rId6" imgW="22869370" imgH="37241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0480" y="3521205"/>
                        <a:ext cx="17776891" cy="2895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021474"/>
              </p:ext>
            </p:extLst>
          </p:nvPr>
        </p:nvGraphicFramePr>
        <p:xfrm>
          <a:off x="2261906" y="1095257"/>
          <a:ext cx="15251653" cy="4575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6708114" imgH="8010654" progId="Excel.Sheet.12">
                  <p:link updateAutomatic="1"/>
                </p:oleObj>
              </mc:Choice>
              <mc:Fallback>
                <p:oleObj name="Hoja de cálculo" r:id="rId2" imgW="26708114" imgH="80106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61906" y="1095257"/>
                        <a:ext cx="15251653" cy="4575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993112"/>
              </p:ext>
            </p:extLst>
          </p:nvPr>
        </p:nvGraphicFramePr>
        <p:xfrm>
          <a:off x="1537664" y="1742763"/>
          <a:ext cx="20261556" cy="2502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9755999" imgH="3410001" progId="Excel.Sheet.12">
                  <p:link updateAutomatic="1"/>
                </p:oleObj>
              </mc:Choice>
              <mc:Fallback>
                <p:oleObj name="Hoja de cálculo" r:id="rId2" imgW="29755999" imgH="341000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7664" y="1742763"/>
                        <a:ext cx="20261556" cy="2502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(01-16)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SE16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02859"/>
              </p:ext>
            </p:extLst>
          </p:nvPr>
        </p:nvGraphicFramePr>
        <p:xfrm>
          <a:off x="326581" y="1371029"/>
          <a:ext cx="4669663" cy="286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113116" imgH="6199796" progId="Excel.Sheet.12">
                  <p:link updateAutomatic="1"/>
                </p:oleObj>
              </mc:Choice>
              <mc:Fallback>
                <p:oleObj name="Hoja de cálculo" r:id="rId2" imgW="10113116" imgH="619979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6581" y="1371029"/>
                        <a:ext cx="4669663" cy="286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063508"/>
              </p:ext>
            </p:extLst>
          </p:nvPr>
        </p:nvGraphicFramePr>
        <p:xfrm>
          <a:off x="6915531" y="3879153"/>
          <a:ext cx="4697349" cy="277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7942961" imgH="4693920" progId="Excel.Sheet.12">
                  <p:link updateAutomatic="1"/>
                </p:oleObj>
              </mc:Choice>
              <mc:Fallback>
                <p:oleObj name="Hoja de cálculo" r:id="rId4" imgW="7942961" imgH="469392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15531" y="3879153"/>
                        <a:ext cx="4697349" cy="2776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293"/>
              </p:ext>
            </p:extLst>
          </p:nvPr>
        </p:nvGraphicFramePr>
        <p:xfrm>
          <a:off x="7505700" y="1303338"/>
          <a:ext cx="35528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257713" imgH="3495842" progId="Excel.Sheet.12">
                  <p:link updateAutomatic="1"/>
                </p:oleObj>
              </mc:Choice>
              <mc:Fallback>
                <p:oleObj name="Hoja de cálculo" r:id="rId6" imgW="5257713" imgH="34958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05700" y="1303338"/>
                        <a:ext cx="35528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970226"/>
              </p:ext>
            </p:extLst>
          </p:nvPr>
        </p:nvGraphicFramePr>
        <p:xfrm>
          <a:off x="265557" y="4446778"/>
          <a:ext cx="4857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4857598" imgH="1838454" progId="Excel.Sheet.12">
                  <p:link updateAutomatic="1"/>
                </p:oleObj>
              </mc:Choice>
              <mc:Fallback>
                <p:oleObj name="Hoja de cálculo" r:id="rId8" imgW="4857598" imgH="18384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557" y="4446778"/>
                        <a:ext cx="4857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78"/>
            <a:ext cx="12192000" cy="678812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01-16/2024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</a:t>
            </a:r>
            <a:r>
              <a:rPr lang="es-ES" sz="2400" b="1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Epidemiológica 16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56986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310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555</Words>
  <Application>Microsoft Office PowerPoint</Application>
  <PresentationFormat>Panorámica</PresentationFormat>
  <Paragraphs>60</Paragraphs>
  <Slides>27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27</vt:i4>
      </vt:variant>
    </vt:vector>
  </HeadingPairs>
  <TitlesOfParts>
    <vt:vector size="70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file:///C:\SALA_ZARUMILLA\sala_situacional%20ZA.xlsx!TRABAJO!F12C1:F18C5</vt:lpstr>
      <vt:lpstr>file:///C:\SALA_ZARUMILLA\sala_situacional%20ZA.xlsx!TRABAJO!F60C1:F88C28</vt:lpstr>
      <vt:lpstr>file:///C:\SALA_ZARUMILLA\sala_situacional%20ZA.xlsx!TRABAJO!F117C1:F132C28</vt:lpstr>
      <vt:lpstr>file:///C:\SALA_ZARUMILLA\sala_situacional%20ZA.xlsx!TRABAJO2!F37C1:F63C51</vt:lpstr>
      <vt:lpstr>file:///C:\SALA_ZARUMILLA\sala_situacional%20ZA.xlsx!TRABAJO2!F94C1:F107C55</vt:lpstr>
      <vt:lpstr>file:///C:\SALA_ZARUMILLA\sala_situacional%20ZA.xlsx!TRABAJO3!%5bsala_situacional%20ZA.xlsx%5dTRABAJO3%20Gráfico%201</vt:lpstr>
      <vt:lpstr>file:///C:\SALA_ZARUMILLA\sala_situacional%20ZA.xlsx!TRABAJO3!%5bsala_situacional%20ZA.xlsx%5dTRABAJO3%20Gráfico%202</vt:lpstr>
      <vt:lpstr>file:///C:\SALA_ZARUMILLA\sala_situacional%20ZA.xlsx!TRABAJO!%5bsala_situacional%20ZA.xlsx%5dTRABAJO%20Gráfico%202</vt:lpstr>
      <vt:lpstr>file:///C:\SALA_ZARUMILLA\sala_situacional%20ZA.xlsx!TRABAJO!F12C9:F16C14</vt:lpstr>
      <vt:lpstr>file:///C:\SALA_PAMPA_GRANDE\sala_situacional.xlsx!TRABAJO!F15C1:F20C7</vt:lpstr>
      <vt:lpstr>file:///C:\SALA_PAMPA_GRANDE\sala_situacional.xlsx!TRABAJO!F59C1:F87C32</vt:lpstr>
      <vt:lpstr>file:///C:\SALA_PAMPA_GRANDE\sala_situacional.xlsx!TRABAJO!F112C1:F124C31</vt:lpstr>
      <vt:lpstr>file:///C:\SALA_PAMPA_GRANDE\sala_situacional.xlsx!TRABAJO2!F42C1:F66C55</vt:lpstr>
      <vt:lpstr>file:///C:\SALA_PAMPA_GRANDE\sala_situacional%20-%2016.xlsx!TRABAJO2!F97C1:F109C56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file:///C:\SALA_PAMPA_GRANDE\sala_situacional.xlsx!TRABAJO!F15C9:F19C14</vt:lpstr>
      <vt:lpstr>file:///E:\SALA_%20CORRALES\sala_situacional%20-%20SE%2016%20C.xlsx!TRABAJO!F14C1:F20C5</vt:lpstr>
      <vt:lpstr>file:///E:\SALA_%20CORRALES\sala_situacional%20-%20SE%2016%20C.xlsx!TRABAJO!F48C1:F68C30</vt:lpstr>
      <vt:lpstr>file:///E:\SALA_%20CORRALES\sala_situacional%20-%20SE%2016%20C.xlsx!TRABAJO!F91C1:F104C30</vt:lpstr>
      <vt:lpstr>file:///E:\SALA_%20CORRALES\sala_situacional%20-%20SE%2016%20C.xlsx!TRABAJO2!F35C1:F55C46</vt:lpstr>
      <vt:lpstr>file:///E:\SALA_%20CORRALES\sala_situacional%20-%20SE%2016%20C.xlsx!TRABAJO2!F87C1:F100C47</vt:lpstr>
      <vt:lpstr>file:///E:\SALA_%20CORRALES\sala_situacional%20-%20SE%2016%20C.xlsx!TRABAJO!%5bsala_situacional%20-%20SE%2016%20C.xlsx%5dTRABAJO%20Gráfico%202</vt:lpstr>
      <vt:lpstr>file:///E:\SALA_%20CORRALES\sala_situacional%20-%20SE%2016%20C.xlsx!TRABAJO3!%5bsala_situacional%20-%20SE%2016%20C.xlsx%5dTRABAJO3%20Gráfico%201</vt:lpstr>
      <vt:lpstr>file:///E:\SALA_%20CORRALES\sala_situacional%20-%20SE%2016%20C.xlsx!TRABAJO!F12C9:F16C14</vt:lpstr>
      <vt:lpstr>file:///E:\SALA_%20CORRALES\sala_situacional%20-%20SE%2016%20C.xlsx!TRABAJO3!%5bsala_situacional%20-%20SE%2016%20C.xlsx%5dTRABAJO3%20Gráfico%202</vt:lpstr>
      <vt:lpstr>file:///E:\SALA%20ZORRITOS\sala_situacional..xlsx!TRABAJO!F12C1:F17C7</vt:lpstr>
      <vt:lpstr>file:///E:\SALA%20ZORRITOS\sala_situacional..xlsx!TRABAJO!F90C1:F102C32</vt:lpstr>
      <vt:lpstr>file:///E:\SALA%20ZORRITOS\sala_situacional..xlsx!TRABAJO!F48C1:F68C24</vt:lpstr>
      <vt:lpstr>file:///E:\SALA%20ZORRITOS\sala_situacional..xlsx!TRABAJO2!F86C1:F97C45</vt:lpstr>
      <vt:lpstr>file:///E:\SALA%20ZORRITOS\sala_situacional..xlsx!TRABAJO2!F35C1:F51C33</vt:lpstr>
      <vt:lpstr>file:///E:\SALA%20ZORRITOS\sala_situacional..xlsx!TRABAJO3!%5bsala_situacional..xlsx%5dTRABAJO3%20Gráfico%201</vt:lpstr>
      <vt:lpstr>file:///E:\SALA%20ZORRITOS\sala_situacional..xlsx!TRABAJO!F12C9:F16C14</vt:lpstr>
      <vt:lpstr>file:///E:\SALA%20ZORRITOS\sala_situacional..xlsx!TRABAJO!%5bsala_situacional..xlsx%5dTRABAJO%20Gráfico%202</vt:lpstr>
      <vt:lpstr>file:///E:\SALA%20ZORRITOS\sala_situacional..xlsx!TRABAJO3!%5bsala_situacional..xlsx%5dTRABAJO3%20Gráfico%202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109</cp:revision>
  <cp:lastPrinted>2024-03-20T23:17:57Z</cp:lastPrinted>
  <dcterms:created xsi:type="dcterms:W3CDTF">2023-06-21T15:50:33Z</dcterms:created>
  <dcterms:modified xsi:type="dcterms:W3CDTF">2024-05-08T13:03:41Z</dcterms:modified>
</cp:coreProperties>
</file>