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6" r:id="rId3"/>
    <p:sldId id="313" r:id="rId4"/>
    <p:sldId id="314" r:id="rId5"/>
    <p:sldId id="315" r:id="rId6"/>
    <p:sldId id="312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41" autoAdjust="0"/>
    <p:restoredTop sz="94374" autoAdjust="0"/>
  </p:normalViewPr>
  <p:slideViewPr>
    <p:cSldViewPr>
      <p:cViewPr varScale="1">
        <p:scale>
          <a:sx n="69" d="100"/>
          <a:sy n="69" d="100"/>
        </p:scale>
        <p:origin x="18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373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2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45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11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170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501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568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346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2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092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36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5D2F-6FF2-4D11-B676-85C829E7A873}" type="datetimeFigureOut">
              <a:rPr lang="es-PE" smtClean="0"/>
              <a:t>03/10/2018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7559-7C4D-4A81-A395-92BC77E0BE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170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bebes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5083692" cy="6858000"/>
          </a:xfrm>
          <a:prstGeom prst="rect">
            <a:avLst/>
          </a:prstGeom>
        </p:spPr>
      </p:pic>
      <p:pic>
        <p:nvPicPr>
          <p:cNvPr id="4" name="Picture 2" descr="OGE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"/>
            <a:ext cx="4680000" cy="5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/>
          </p:cNvSpPr>
          <p:nvPr/>
        </p:nvSpPr>
        <p:spPr bwMode="auto">
          <a:xfrm>
            <a:off x="323528" y="1268760"/>
            <a:ext cx="849788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PE" sz="4800" b="1" dirty="0"/>
              <a:t>Registro y Codificación </a:t>
            </a:r>
            <a:r>
              <a:rPr lang="es-PE" sz="4800" b="1" dirty="0" smtClean="0"/>
              <a:t>de las Actividades de la</a:t>
            </a:r>
          </a:p>
          <a:p>
            <a:pPr algn="ctr"/>
            <a:r>
              <a:rPr lang="es-PE" sz="4800" b="1" dirty="0" smtClean="0"/>
              <a:t>Atención Integral del Niño(a)</a:t>
            </a:r>
          </a:p>
          <a:p>
            <a:pPr algn="ctr"/>
            <a:r>
              <a:rPr lang="es-PE" sz="4800" b="1" dirty="0" smtClean="0"/>
              <a:t>Anemia</a:t>
            </a:r>
          </a:p>
        </p:txBody>
      </p:sp>
      <p:sp>
        <p:nvSpPr>
          <p:cNvPr id="6" name="9 CuadroTexto"/>
          <p:cNvSpPr txBox="1">
            <a:spLocks noChangeArrowheads="1"/>
          </p:cNvSpPr>
          <p:nvPr/>
        </p:nvSpPr>
        <p:spPr bwMode="auto">
          <a:xfrm>
            <a:off x="6020142" y="5877272"/>
            <a:ext cx="278031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000" b="1" dirty="0" smtClean="0"/>
              <a:t>Jixson G. Arroyo Medina</a:t>
            </a:r>
            <a:endParaRPr lang="es-ES" sz="2000" b="1" dirty="0"/>
          </a:p>
          <a:p>
            <a:pPr algn="ctr"/>
            <a:r>
              <a:rPr lang="es-ES" sz="1400" b="1" dirty="0"/>
              <a:t>Equipo Técnico </a:t>
            </a:r>
            <a:r>
              <a:rPr lang="es-ES" sz="1400" b="1" dirty="0" smtClean="0"/>
              <a:t>OEI-DIRESATUMBES</a:t>
            </a:r>
            <a:endParaRPr lang="es-SV" sz="1400" b="1" dirty="0"/>
          </a:p>
        </p:txBody>
      </p:sp>
    </p:spTree>
    <p:extLst>
      <p:ext uri="{BB962C8B-B14F-4D97-AF65-F5344CB8AC3E}">
        <p14:creationId xmlns:p14="http://schemas.microsoft.com/office/powerpoint/2010/main" val="40102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Valores normales de concentración de hemoglobina y grados de anemia en niñas y niños de 6 a 59 meses (hasta 1000 msnm) </a:t>
            </a:r>
            <a:endParaRPr lang="es-P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2492896"/>
            <a:ext cx="8147248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5" t="12116" r="14045" b="18846"/>
          <a:stretch/>
        </p:blipFill>
        <p:spPr bwMode="auto">
          <a:xfrm>
            <a:off x="-1" y="692696"/>
            <a:ext cx="9084836" cy="532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07504" y="188640"/>
            <a:ext cx="1140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dirty="0"/>
              <a:t>ANEMIA </a:t>
            </a:r>
            <a:endParaRPr lang="es-PE" sz="2000" dirty="0"/>
          </a:p>
        </p:txBody>
      </p:sp>
      <p:sp>
        <p:nvSpPr>
          <p:cNvPr id="4" name="3 Elipse"/>
          <p:cNvSpPr/>
          <p:nvPr/>
        </p:nvSpPr>
        <p:spPr>
          <a:xfrm>
            <a:off x="7956376" y="4221088"/>
            <a:ext cx="432048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278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7" t="25187" r="14153" b="40000"/>
          <a:stretch/>
        </p:blipFill>
        <p:spPr bwMode="auto">
          <a:xfrm>
            <a:off x="80208" y="321352"/>
            <a:ext cx="9021033" cy="25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3" t="13945" r="14128" b="41278"/>
          <a:stretch/>
        </p:blipFill>
        <p:spPr bwMode="auto">
          <a:xfrm>
            <a:off x="42621" y="3141336"/>
            <a:ext cx="9052799" cy="33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6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1" t="21538" r="14262" b="37687"/>
          <a:stretch/>
        </p:blipFill>
        <p:spPr bwMode="auto">
          <a:xfrm>
            <a:off x="107504" y="118373"/>
            <a:ext cx="8985365" cy="30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3 Elipse"/>
          <p:cNvSpPr/>
          <p:nvPr/>
        </p:nvSpPr>
        <p:spPr>
          <a:xfrm>
            <a:off x="7956376" y="2638653"/>
            <a:ext cx="432048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E"/>
          </a:p>
        </p:txBody>
      </p:sp>
      <p:sp>
        <p:nvSpPr>
          <p:cNvPr id="2" name="CuadroTexto 1"/>
          <p:cNvSpPr txBox="1"/>
          <p:nvPr/>
        </p:nvSpPr>
        <p:spPr>
          <a:xfrm>
            <a:off x="4283968" y="328672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 Recuperado</a:t>
            </a:r>
          </a:p>
        </p:txBody>
      </p:sp>
      <p:cxnSp>
        <p:nvCxnSpPr>
          <p:cNvPr id="7" name="Conector recto de flecha 6"/>
          <p:cNvCxnSpPr>
            <a:endCxn id="6" idx="3"/>
          </p:cNvCxnSpPr>
          <p:nvPr/>
        </p:nvCxnSpPr>
        <p:spPr>
          <a:xfrm flipV="1">
            <a:off x="7164288" y="2945966"/>
            <a:ext cx="855360" cy="3407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077072"/>
            <a:ext cx="898536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6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539552" y="2276872"/>
            <a:ext cx="7704856" cy="17281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P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</a:p>
          <a:p>
            <a:pPr algn="ctr"/>
            <a:endParaRPr lang="es-P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estadística@diresatumbes.gob.pe</a:t>
            </a:r>
          </a:p>
          <a:p>
            <a:pPr algn="ctr"/>
            <a:endParaRPr lang="es-P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18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51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Valores normales de concentración de hemoglobina y grados de anemia en niñas y niños de 6 a 59 meses (hasta 1000 msnm)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J. Vásquez Reyes</dc:creator>
  <cp:lastModifiedBy>User</cp:lastModifiedBy>
  <cp:revision>60</cp:revision>
  <dcterms:created xsi:type="dcterms:W3CDTF">2015-05-07T15:56:02Z</dcterms:created>
  <dcterms:modified xsi:type="dcterms:W3CDTF">2018-10-03T16:04:29Z</dcterms:modified>
</cp:coreProperties>
</file>