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1" r:id="rId2"/>
    <p:sldId id="256" r:id="rId3"/>
    <p:sldId id="258" r:id="rId4"/>
    <p:sldId id="260" r:id="rId5"/>
    <p:sldId id="259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1C19-C409-4133-BC35-B12FE5DA3D1C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5C6C-3E66-45ED-9118-EC60A54529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293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005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41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941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769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72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545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51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95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115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47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504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1EDF-46D8-490D-ABCC-9293A9C73F8B}" type="datetimeFigureOut">
              <a:rPr lang="es-PE" smtClean="0"/>
              <a:t>08/02/2019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B92AC-66E2-4509-BCA0-8F08DD0A5C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655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stadistica@diresatumbes.gob.p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803900"/>
            <a:ext cx="9144000" cy="89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8" y="116633"/>
            <a:ext cx="2741083" cy="5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75520" y="278092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uerpo)"/>
              </a:rPr>
              <a:t>REGISTROS DE LA ADMINISTRACIÓN DE ZINC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Cuerpo)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5720" y="141277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Información HIS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48076" y="5908676"/>
            <a:ext cx="691197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3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d BT" pitchFamily="34" charset="0"/>
                <a:cs typeface="Arial" charset="0"/>
              </a:rPr>
              <a:t>OEI -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4274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0"/>
            <a:ext cx="121920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DIARREICA AGUDA – DIAGNÓSTICOS MÁS FRECUENTES </a:t>
            </a:r>
            <a:endParaRPr lang="es-P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9" y="484632"/>
            <a:ext cx="11861049" cy="62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0"/>
            <a:ext cx="121920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DIARREICA AGUDA – DIAGNÓSTICOS MÁS FRECUENTES </a:t>
            </a:r>
            <a:endParaRPr lang="es-P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1440" y="746311"/>
            <a:ext cx="11962015" cy="2225662"/>
            <a:chOff x="-8313" y="2159475"/>
            <a:chExt cx="12215727" cy="222566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4" y="2422987"/>
              <a:ext cx="12172950" cy="196215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b="95288"/>
            <a:stretch/>
          </p:blipFill>
          <p:spPr>
            <a:xfrm>
              <a:off x="-8313" y="2159475"/>
              <a:ext cx="12190788" cy="296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5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-41564"/>
            <a:ext cx="121920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 las Atenciones de las Enfermedad Diarreica Aguda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8" y="648393"/>
            <a:ext cx="11806239" cy="58770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6" y="548640"/>
            <a:ext cx="11829522" cy="59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0"/>
            <a:ext cx="121920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 las Atenciones de las Enfermedad Diarreica </a:t>
            </a:r>
            <a:r>
              <a:rPr lang="es-PE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Aguda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457200"/>
            <a:ext cx="11785601" cy="5422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6007100"/>
            <a:ext cx="11785601" cy="7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1" y="394189"/>
            <a:ext cx="11676796" cy="60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65040" y="378599"/>
            <a:ext cx="11676796" cy="6054783"/>
            <a:chOff x="292975" y="394188"/>
            <a:chExt cx="11676796" cy="605478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975" y="394188"/>
              <a:ext cx="11676796" cy="6054783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629728" y="1578634"/>
              <a:ext cx="3692106" cy="2587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7117613" y="5565915"/>
              <a:ext cx="4791304" cy="3949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350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80390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38200" y="4293096"/>
            <a:ext cx="1022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P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  <a:hlinkClick r:id="rId3"/>
              </a:rPr>
              <a:t>estadistica@diresatumbes.gob.pe</a:t>
            </a:r>
            <a:endParaRPr lang="es-P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/>
            </a:endParaRPr>
          </a:p>
        </p:txBody>
      </p:sp>
      <p:sp>
        <p:nvSpPr>
          <p:cNvPr id="8" name="CuadroTexto 2"/>
          <p:cNvSpPr txBox="1"/>
          <p:nvPr/>
        </p:nvSpPr>
        <p:spPr>
          <a:xfrm>
            <a:off x="4151785" y="2204864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rPr>
              <a:t>Gracias</a:t>
            </a:r>
          </a:p>
        </p:txBody>
      </p:sp>
      <p:sp>
        <p:nvSpPr>
          <p:cNvPr id="9" name="Pentágono 8"/>
          <p:cNvSpPr/>
          <p:nvPr/>
        </p:nvSpPr>
        <p:spPr>
          <a:xfrm>
            <a:off x="0" y="-41564"/>
            <a:ext cx="121920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8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47</Words>
  <Application>Microsoft Office PowerPoint</Application>
  <PresentationFormat>Panorámica</PresentationFormat>
  <Paragraphs>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(Cuerpo)</vt:lpstr>
      <vt:lpstr>Calibri Light</vt:lpstr>
      <vt:lpstr>Futura Md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14</cp:revision>
  <cp:lastPrinted>2019-02-08T18:34:59Z</cp:lastPrinted>
  <dcterms:created xsi:type="dcterms:W3CDTF">2019-02-07T17:28:15Z</dcterms:created>
  <dcterms:modified xsi:type="dcterms:W3CDTF">2019-02-08T19:10:10Z</dcterms:modified>
</cp:coreProperties>
</file>